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834" y="476671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1538" y="571480"/>
            <a:ext cx="64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Вачинская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p:oleObj spid="_x0000_s3085" name="CorelDRAW" r:id="rId4" imgW="1328400" imgH="13111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p:oleObj spid="_x0000_s5163" name="CorelDRAW" r:id="rId3" imgW="1856160" imgH="14922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p:oleObj spid="_x0000_s5164" name="CorelDRAW" r:id="rId4" imgW="4312440" imgH="636696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p:oleObj spid="_x0000_s5165" name="CorelDRAW" r:id="rId5" imgW="4312440" imgH="636696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p:oleObj spid="_x0000_s5166" name="CorelDRAW CMX" r:id="rId6" imgW="3579840" imgH="2287800" progId="">
              <p:embed/>
            </p:oleObj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p:oleObj spid="_x0000_s4155" name="CorelDRAW CMX" r:id="rId3" imgW="2682720" imgH="207324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p:oleObj spid="_x0000_s4156" name="CorelDRAW" r:id="rId4" imgW="4203360" imgH="4765680" progId="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857752" y="2832110"/>
          <a:ext cx="1785938" cy="2025650"/>
        </p:xfrm>
        <a:graphic>
          <a:graphicData uri="http://schemas.openxmlformats.org/presentationml/2006/ole">
            <p:oleObj spid="_x0000_s4157" name="CorelDRAW" r:id="rId5" imgW="4203360" imgH="4765680" progId="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p:oleObj spid="_x0000_s4158" name="CorelDRAW" r:id="rId6" imgW="7212600" imgH="3332160" progId="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p:oleObj spid="_x0000_s4159" name="CorelDRAW" r:id="rId7" imgW="4203360" imgH="4765680" progId="">
              <p:embed/>
            </p:oleObj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p:oleObj spid="_x0000_s6202" name="CorelDRAW" r:id="rId3" imgW="2834640" imgH="5288760" progId="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p:oleObj spid="_x0000_s6203" name="CorelDRAW" r:id="rId4" imgW="2834640" imgH="5288760" progId="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p:oleObj spid="_x0000_s6204" name="CorelDRAW" r:id="rId5" imgW="1438560" imgH="1830600" progId="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p:oleObj spid="_x0000_s6205" name="CorelDRAW" r:id="rId6" imgW="2834640" imgH="5288760" progId="">
              <p:embed/>
            </p:oleObj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p:oleObj spid="_x0000_s15424" name="CorelDRAW CMX" r:id="rId3" imgW="2770560" imgH="1077120" progId="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p:oleObj spid="_x0000_s15425" name="CorelDRAW CMX" r:id="rId4" imgW="2770560" imgH="1077120" progId="">
              <p:embed/>
            </p:oleObj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p:oleObj spid="_x0000_s15426" name="CorelDRAW" r:id="rId5" imgW="628560" imgH="185544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p:oleObj spid="_x0000_s15427" name="CorelDRAW" r:id="rId6" imgW="1353600" imgH="134640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p:oleObj spid="_x0000_s15428" name="CorelDRAW" r:id="rId7" imgW="618480" imgH="196560" progId="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p:oleObj spid="_x0000_s15429" name="CorelDRAW" r:id="rId8" imgW="3248640" imgH="1364040" progId="">
              <p:embed/>
            </p:oleObj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p:oleObj spid="_x0000_s7203" name="CorelDRAW" r:id="rId3" imgW="4712400" imgH="6428160" progId="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p:oleObj spid="_x0000_s7204" name="CorelDRAW" r:id="rId4" imgW="3408840" imgH="3458520" progId="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p:oleObj spid="_x0000_s7205" name="CorelDRAW" r:id="rId5" imgW="4150800" imgH="617040" progId="">
              <p:embed/>
            </p:oleObj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p:oleObj spid="_x0000_s8243" name="CorelDRAW CMX" r:id="rId3" imgW="1248840" imgH="233892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p:oleObj spid="_x0000_s8244" name="CorelDRAW CMX" r:id="rId4" imgW="2775240" imgH="984600" progId="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p:oleObj spid="_x0000_s8245" name="CorelDRAW CMX" r:id="rId5" imgW="2358360" imgH="27507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p:oleObj spid="_x0000_s8246" name="CorelDRAW" r:id="rId6" imgW="2697840" imgH="265824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p:oleObj spid="_x0000_s50239" name="CorelDRAW" r:id="rId3" imgW="1751760" imgH="72144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4" cstate="screen">
            <a:lum bright="-2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p:oleObj spid="_x0000_s50240" name="CorelDRAW" r:id="rId5" imgW="5550840" imgH="3896640" progId="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p:oleObj spid="_x0000_s50241" name="CorelDRAW CMX" r:id="rId6" imgW="3556080" imgH="4291920" progId="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p:oleObj spid="_x0000_s50242" name="CorelDRAW CMX" r:id="rId7" imgW="4599360" imgH="2135880" progId="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p:oleObj spid="_x0000_s50243" name="CorelDRAW CMX" r:id="rId8" imgW="2929680" imgH="4599360" progId="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p:oleObj spid="_x0000_s50244" name="CorelDRAW CMX" r:id="rId9" imgW="2280240" imgH="2662920" progId="">
              <p:embed/>
            </p:oleObj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p:oleObj spid="_x0000_s16410" name="CorelDRAW" r:id="rId3" imgW="1521360" imgH="1602720" progId="">
              <p:embed/>
            </p:oleObj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4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p:oleObj spid="_x0000_s16411" name="CorelDRAW" r:id="rId5" imgW="1663200" imgH="857880" progId="">
              <p:embed/>
            </p:oleObj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p:oleObj spid="_x0000_s11309" name="CorelDRAW" r:id="rId3" imgW="3926880" imgH="5320080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p:oleObj spid="_x0000_s11310" name="CorelDRAW" r:id="rId4" imgW="8983800" imgH="549396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p:oleObj spid="_x0000_s11311" name="CorelDRAW" r:id="rId5" imgW="3926880" imgH="5320080" progId="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p:oleObj spid="_x0000_s11312" name="CorelDRAW" r:id="rId6" imgW="749520" imgH="128016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p:oleObj spid="_x0000_s1036" name="CorelDRAW CMX" r:id="rId3" imgW="2770560" imgH="235296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p:oleObj spid="_x0000_s9228" name="CorelDRAW" r:id="rId3" imgW="1854720" imgH="18367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p:oleObj spid="_x0000_s12333" name="CorelDRAW CMX" r:id="rId3" imgW="4599360" imgH="2371680" progId="">
              <p:embed/>
            </p:oleObj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p:oleObj spid="_x0000_s12334" name="CorelDRAW" r:id="rId4" imgW="2381760" imgH="2770560" progId="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p:oleObj spid="_x0000_s12335" name="CorelDRAW" r:id="rId5" imgW="1140480" imgH="10875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p:oleObj spid="_x0000_s12336" name="CorelDRAW" r:id="rId6" imgW="1276560" imgH="185652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p:oleObj spid="_x0000_s14365" name="CorelDRAW" r:id="rId3" imgW="3367080" imgH="247176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p:oleObj spid="_x0000_s14366" name="CorelDRAW" r:id="rId4" imgW="1856160" imgH="128124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p:oleObj spid="_x0000_s13334" name="CorelDRAW" r:id="rId3" imgW="3281040" imgH="2677680" progId="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p:oleObj spid="_x0000_s13335" name="CorelDRAW" r:id="rId4" imgW="4710240" imgH="456336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p:oleObj spid="_x0000_s33813" name="CorelDRAW" r:id="rId3" imgW="5513760" imgH="2756880" progId="">
              <p:embed/>
            </p:oleObj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p:oleObj spid="_x0000_s2082" name="CorelDRAW CMX" r:id="rId3" imgW="7569000" imgH="640332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p:oleObj spid="_x0000_s2083" name="CorelDRAW CMX" r:id="rId4" imgW="4609440" imgH="34369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p:oleObj spid="_x0000_s2084" name="CorelDRAW CMX" r:id="rId5" imgW="645480" imgH="2751120" progId="">
              <p:embed/>
            </p:oleObj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871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 CMX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андрей</cp:lastModifiedBy>
  <cp:revision>189</cp:revision>
  <dcterms:created xsi:type="dcterms:W3CDTF">2010-04-03T08:55:55Z</dcterms:created>
  <dcterms:modified xsi:type="dcterms:W3CDTF">2017-09-12T06:36:08Z</dcterms:modified>
  <cp:contentStatus/>
</cp:coreProperties>
</file>