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66" r:id="rId3"/>
    <p:sldId id="256" r:id="rId4"/>
    <p:sldId id="260" r:id="rId5"/>
    <p:sldId id="269" r:id="rId6"/>
    <p:sldId id="257" r:id="rId7"/>
    <p:sldId id="264" r:id="rId8"/>
    <p:sldId id="259" r:id="rId9"/>
    <p:sldId id="261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E83D68-FF16-4C6C-B5B8-4927C7F933E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80BFF0-1C5D-43E2-9F94-486427B69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Вачинская</a:t>
            </a:r>
            <a:r>
              <a:rPr lang="ru-RU" dirty="0" smtClean="0"/>
              <a:t> СОШ»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презентация 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100 </a:t>
            </a:r>
            <a:r>
              <a:rPr lang="ru-RU" dirty="0" err="1" smtClean="0">
                <a:solidFill>
                  <a:srgbClr val="0070C0"/>
                </a:solidFill>
              </a:rPr>
              <a:t>летию</a:t>
            </a:r>
            <a:r>
              <a:rPr lang="ru-RU" dirty="0" smtClean="0">
                <a:solidFill>
                  <a:srgbClr val="0070C0"/>
                </a:solidFill>
              </a:rPr>
              <a:t> образования </a:t>
            </a:r>
            <a:r>
              <a:rPr lang="ru-RU" dirty="0" smtClean="0">
                <a:solidFill>
                  <a:srgbClr val="C00000"/>
                </a:solidFill>
              </a:rPr>
              <a:t>ДАССР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50057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Подготовила – С.Г.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Мадаева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учитель истории МКОУ «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Вачинская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СОШ»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ic-rd.ru/wp-content/uploads/2018/08/nlrgh4lv8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"/>
            <a:ext cx="9144000" cy="6854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2536" y="1268760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Народы Дагестана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AdverGothic" pitchFamily="2" charset="0"/>
              </a:rPr>
              <a:t>Дагестан - уникальное созвездие народов. В Дагестане  проживает более </a:t>
            </a:r>
            <a:r>
              <a:rPr lang="ru-RU" sz="3200" b="1" dirty="0" smtClean="0">
                <a:solidFill>
                  <a:srgbClr val="FFFF00"/>
                </a:solidFill>
                <a:latin typeface="AdverGothic" pitchFamily="2" charset="0"/>
              </a:rPr>
              <a:t>60</a:t>
            </a:r>
            <a:r>
              <a:rPr lang="ru-RU" sz="3200" dirty="0" smtClean="0">
                <a:solidFill>
                  <a:srgbClr val="FFFF00"/>
                </a:solidFill>
                <a:latin typeface="AdverGothic" pitchFamily="2" charset="0"/>
              </a:rPr>
              <a:t> народностей, из них </a:t>
            </a:r>
            <a:r>
              <a:rPr lang="ru-RU" sz="3200" b="1" dirty="0" smtClean="0">
                <a:solidFill>
                  <a:srgbClr val="FFFF00"/>
                </a:solidFill>
                <a:latin typeface="AdverGothic" pitchFamily="2" charset="0"/>
              </a:rPr>
              <a:t>30</a:t>
            </a:r>
            <a:r>
              <a:rPr lang="ru-RU" sz="3200" dirty="0" smtClean="0">
                <a:solidFill>
                  <a:srgbClr val="FFFF00"/>
                </a:solidFill>
                <a:latin typeface="AdverGothic" pitchFamily="2" charset="0"/>
              </a:rPr>
              <a:t> - коренные (аварцы, даргинцы, лезгины, кумыки, лакцы, ногайцы, табасаранцы, агулы, рутулы, цахуры , чеченцы-аккинцы и др.) Республику населяют представители </a:t>
            </a:r>
            <a:r>
              <a:rPr lang="ru-RU" sz="3200" b="1" dirty="0" smtClean="0">
                <a:solidFill>
                  <a:srgbClr val="FFFF00"/>
                </a:solidFill>
                <a:latin typeface="AdverGothic" pitchFamily="2" charset="0"/>
              </a:rPr>
              <a:t>102 </a:t>
            </a:r>
            <a:r>
              <a:rPr lang="ru-RU" sz="3200" dirty="0" smtClean="0">
                <a:solidFill>
                  <a:srgbClr val="FFFF00"/>
                </a:solidFill>
                <a:latin typeface="AdverGothic" pitchFamily="2" charset="0"/>
              </a:rPr>
              <a:t>национальностей.</a:t>
            </a:r>
          </a:p>
        </p:txBody>
      </p:sp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 rot="547760">
            <a:off x="7141825" y="436259"/>
            <a:ext cx="1663165" cy="16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Pictures\im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Pictures\4b7ff025685e4544f093f4bb0a6c2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878687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7"/>
            <a:ext cx="8786842" cy="252890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Образование  Дагестанской Автономной </a:t>
            </a:r>
            <a:r>
              <a:rPr lang="ru-RU" sz="4800" dirty="0">
                <a:solidFill>
                  <a:srgbClr val="C00000"/>
                </a:solidFill>
              </a:rPr>
              <a:t>С</a:t>
            </a:r>
            <a:r>
              <a:rPr lang="ru-RU" sz="4800" dirty="0" smtClean="0">
                <a:solidFill>
                  <a:srgbClr val="C00000"/>
                </a:solidFill>
              </a:rPr>
              <a:t>оветской Социалистической республики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43738" cy="1752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20 января 1921 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Учитель\Рабочий стол\Flag_of_Dagestan_ASSR_(1925-1927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35"/>
            <a:ext cx="9144000" cy="68159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35743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  Образование   Дагестанской  Автономной 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 Советской  Социалистической  республики</a:t>
            </a:r>
          </a:p>
          <a:p>
            <a:endParaRPr lang="ru-RU" sz="3600" b="1" dirty="0">
              <a:solidFill>
                <a:srgbClr val="FFC000"/>
              </a:solidFill>
            </a:endParaRPr>
          </a:p>
          <a:p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429132"/>
            <a:ext cx="6723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20  января   1921 г. 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10" name="Picture 3" descr="C:\Documents and Settings\Учитель\Рабочий стол\dagest7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9396"/>
            <a:ext cx="2381252" cy="215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13 ноября 1921 год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Чрезвычайный съезд народов Дагестана в                 Темир-хан Шуре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Декларация об автономии  Дагестана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Учитель\Рабочий стол\стал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444810" cy="5990311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Рабочий стол\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407196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hello_html_m2b7d559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889250" cy="32258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Pictures\5760_html_m5f3965b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950" y="2143116"/>
            <a:ext cx="5236738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500042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ГЕРБ И ФЛАГ ДАССР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В состав ДАССР вошли: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35785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Аварский округ</a:t>
            </a:r>
          </a:p>
          <a:p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Андийский округ</a:t>
            </a:r>
          </a:p>
          <a:p>
            <a:r>
              <a:rPr lang="ru-RU" sz="2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Гунибский</a:t>
            </a:r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округ</a:t>
            </a:r>
          </a:p>
          <a:p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Даргинский округ</a:t>
            </a:r>
          </a:p>
          <a:p>
            <a:r>
              <a:rPr lang="ru-RU" sz="2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Казикумухский</a:t>
            </a:r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округ</a:t>
            </a:r>
          </a:p>
          <a:p>
            <a:r>
              <a:rPr lang="ru-RU" sz="2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Кайтаго</a:t>
            </a:r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Табасаранский округ</a:t>
            </a:r>
          </a:p>
          <a:p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Кюринский округ</a:t>
            </a:r>
          </a:p>
          <a:p>
            <a:r>
              <a:rPr lang="ru-RU" sz="2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Самурский</a:t>
            </a:r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округ</a:t>
            </a:r>
          </a:p>
          <a:p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Темир – Хан -</a:t>
            </a:r>
            <a:r>
              <a:rPr lang="ru-RU" sz="2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Шуринский</a:t>
            </a:r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округ</a:t>
            </a:r>
          </a:p>
          <a:p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Хасавюртовский округ</a:t>
            </a:r>
          </a:p>
          <a:p>
            <a:r>
              <a:rPr lang="ru-RU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Территории Каспийского побережья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4" name="Picture 4" descr="C:\Documents and Settings\Учитель\Рабочий стол\dagest_ass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71546"/>
            <a:ext cx="414340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-6IMeByRQgic/VMZ165UfihI/AAAAAAAAAm8/mJa65gjzChw/w1200-h630-p-k-no-nu/image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11" r="16095"/>
          <a:stretch/>
        </p:blipFill>
        <p:spPr bwMode="auto">
          <a:xfrm rot="547760">
            <a:off x="6936869" y="249081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1340768"/>
            <a:ext cx="8229600" cy="590465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Дагестан 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 „Страна гор”,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 „Даг” – гора, 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„стан” - страна.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/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endParaRPr lang="ru-RU" sz="6000" dirty="0">
              <a:solidFill>
                <a:srgbClr val="FFFF00"/>
              </a:solidFill>
              <a:latin typeface="AdverGothic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Орган власти    и   управления        Дагестана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7562"/>
            <a:ext cx="4038600" cy="276860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Центральный исполнительный  комитет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Совет народных комиссаров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Местные советы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285860"/>
            <a:ext cx="4500594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Учреждено: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11 народных комиссариатов  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них: </a:t>
            </a:r>
          </a:p>
          <a:p>
            <a:r>
              <a:rPr lang="ru-RU" sz="2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 внутренних дел, юстиции, просвещения, здравоохранения, социального обеспечения, </a:t>
            </a:r>
            <a:r>
              <a:rPr lang="ru-RU" sz="2200" b="1" dirty="0" smtClean="0">
                <a:solidFill>
                  <a:srgbClr val="002060"/>
                </a:solidFill>
              </a:rPr>
              <a:t>земледелия)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Documents and Settings\Учитель\Рабочий стол\icon_58eb70dee23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143380"/>
            <a:ext cx="2978879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00958" y="5143512"/>
            <a:ext cx="155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Коркмасов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Д.</a:t>
            </a:r>
          </a:p>
          <a:p>
            <a:endParaRPr lang="ru-RU" dirty="0"/>
          </a:p>
        </p:txBody>
      </p:sp>
      <p:pic>
        <p:nvPicPr>
          <p:cNvPr id="2051" name="Picture 3" descr="C:\Documents and Settings\Учитель\Рабочий стол\27_o158-350x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92196"/>
            <a:ext cx="3143272" cy="216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886728" cy="33147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5 декабря 1921 года принята КОНСТИТУЦИЯ Дагестанской АССР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928934"/>
            <a:ext cx="5857916" cy="30718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Ст. 2 –я конституции гласила: «Дагестанская Советская республика является автономной и входит в состав Российской Советской Федеративной Социалистической Республики»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 descr="C:\Documents and Settings\Учитель\Рабочий стол\23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772888"/>
            <a:ext cx="2571736" cy="4085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208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МКОУ «Вачинская СОШ»   презентация к  100 летию образования ДАССР</vt:lpstr>
      <vt:lpstr>Слайд 2</vt:lpstr>
      <vt:lpstr>Образование  Дагестанской Автономной Советской Социалистической республики</vt:lpstr>
      <vt:lpstr>13 ноября 1921 год  Чрезвычайный съезд народов Дагестана в                 Темир-хан Шуре </vt:lpstr>
      <vt:lpstr>Слайд 5</vt:lpstr>
      <vt:lpstr>В состав ДАССР вошли:</vt:lpstr>
      <vt:lpstr>Дагестан   „Страна гор”,  „Даг” – гора,  „стан” - страна.  </vt:lpstr>
      <vt:lpstr>Орган власти    и   управления        Дагестана</vt:lpstr>
      <vt:lpstr>5 декабря 1921 года принята КОНСТИТУЦИЯ Дагестанской АССР  </vt:lpstr>
      <vt:lpstr>Слайд 10</vt:lpstr>
      <vt:lpstr>Слайд 11</vt:lpstr>
    </vt:vector>
  </TitlesOfParts>
  <Company>СОШ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 Дагестанской Автономной Советской Социалистической республики</dc:title>
  <dc:creator>Учитель</dc:creator>
  <cp:lastModifiedBy>777</cp:lastModifiedBy>
  <cp:revision>8</cp:revision>
  <dcterms:created xsi:type="dcterms:W3CDTF">2018-01-20T10:00:37Z</dcterms:created>
  <dcterms:modified xsi:type="dcterms:W3CDTF">2021-01-13T06:36:17Z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446431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