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8" r:id="rId2"/>
    <p:sldId id="266" r:id="rId3"/>
    <p:sldId id="256" r:id="rId4"/>
    <p:sldId id="260" r:id="rId5"/>
    <p:sldId id="269" r:id="rId6"/>
    <p:sldId id="257" r:id="rId7"/>
    <p:sldId id="264" r:id="rId8"/>
    <p:sldId id="259" r:id="rId9"/>
    <p:sldId id="261" r:id="rId10"/>
    <p:sldId id="265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3D68-FF16-4C6C-B5B8-4927C7F933E7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BFF0-1C5D-43E2-9F94-486427B69F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3D68-FF16-4C6C-B5B8-4927C7F933E7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BFF0-1C5D-43E2-9F94-486427B69F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3D68-FF16-4C6C-B5B8-4927C7F933E7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BFF0-1C5D-43E2-9F94-486427B69F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3D68-FF16-4C6C-B5B8-4927C7F933E7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BFF0-1C5D-43E2-9F94-486427B69F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3D68-FF16-4C6C-B5B8-4927C7F933E7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280BFF0-1C5D-43E2-9F94-486427B69F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3D68-FF16-4C6C-B5B8-4927C7F933E7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BFF0-1C5D-43E2-9F94-486427B69F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3D68-FF16-4C6C-B5B8-4927C7F933E7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BFF0-1C5D-43E2-9F94-486427B69F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3D68-FF16-4C6C-B5B8-4927C7F933E7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BFF0-1C5D-43E2-9F94-486427B69F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3D68-FF16-4C6C-B5B8-4927C7F933E7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BFF0-1C5D-43E2-9F94-486427B69F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3D68-FF16-4C6C-B5B8-4927C7F933E7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BFF0-1C5D-43E2-9F94-486427B69F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83D68-FF16-4C6C-B5B8-4927C7F933E7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0BFF0-1C5D-43E2-9F94-486427B69F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AE83D68-FF16-4C6C-B5B8-4927C7F933E7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280BFF0-1C5D-43E2-9F94-486427B69F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142984"/>
            <a:ext cx="7772400" cy="2786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МКОУ «</a:t>
            </a:r>
            <a:r>
              <a:rPr lang="ru-RU" dirty="0" err="1" smtClean="0"/>
              <a:t>Вачинская</a:t>
            </a:r>
            <a:r>
              <a:rPr lang="ru-RU" dirty="0" smtClean="0"/>
              <a:t> СОШ»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00B050"/>
                </a:solidFill>
              </a:rPr>
              <a:t>презентация к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0070C0"/>
                </a:solidFill>
              </a:rPr>
              <a:t>100 </a:t>
            </a:r>
            <a:r>
              <a:rPr lang="ru-RU" dirty="0" err="1" smtClean="0">
                <a:solidFill>
                  <a:srgbClr val="0070C0"/>
                </a:solidFill>
              </a:rPr>
              <a:t>летию</a:t>
            </a:r>
            <a:r>
              <a:rPr lang="ru-RU" dirty="0" smtClean="0">
                <a:solidFill>
                  <a:srgbClr val="0070C0"/>
                </a:solidFill>
              </a:rPr>
              <a:t> образования </a:t>
            </a:r>
            <a:r>
              <a:rPr lang="ru-RU" dirty="0" smtClean="0">
                <a:solidFill>
                  <a:srgbClr val="C00000"/>
                </a:solidFill>
              </a:rPr>
              <a:t>ДАССР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57356" y="4500570"/>
            <a:ext cx="6400800" cy="17526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</a:rPr>
              <a:t>Подготовила – С.Г. </a:t>
            </a:r>
            <a:r>
              <a:rPr lang="ru-RU" b="1" dirty="0" err="1" smtClean="0">
                <a:solidFill>
                  <a:srgbClr val="FF0000"/>
                </a:solidFill>
                <a:latin typeface="Bookman Old Style" pitchFamily="18" charset="0"/>
              </a:rPr>
              <a:t>Мадаева</a:t>
            </a:r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</a:rPr>
              <a:t> учитель истории МКОУ «</a:t>
            </a:r>
            <a:r>
              <a:rPr lang="ru-RU" b="1" dirty="0" err="1" smtClean="0">
                <a:solidFill>
                  <a:srgbClr val="FF0000"/>
                </a:solidFill>
                <a:latin typeface="Bookman Old Style" pitchFamily="18" charset="0"/>
              </a:rPr>
              <a:t>Вачинская</a:t>
            </a:r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</a:rPr>
              <a:t> СОШ»</a:t>
            </a:r>
            <a:endParaRPr lang="ru-RU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tic-rd.ru/wp-content/uploads/2018/08/nlrgh4lv8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6"/>
            <a:ext cx="9144000" cy="68547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252536" y="1268760"/>
            <a:ext cx="871296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</a:rPr>
              <a:t>Народы Дагестана</a:t>
            </a:r>
          </a:p>
          <a:p>
            <a:pPr algn="ctr"/>
            <a:r>
              <a:rPr lang="ru-RU" sz="3200" dirty="0" smtClean="0">
                <a:solidFill>
                  <a:srgbClr val="FFFF00"/>
                </a:solidFill>
                <a:latin typeface="AdverGothic" pitchFamily="2" charset="0"/>
              </a:rPr>
              <a:t>Дагестан - уникальное созвездие народов. В Дагестане  проживает более </a:t>
            </a:r>
            <a:r>
              <a:rPr lang="ru-RU" sz="3200" b="1" dirty="0" smtClean="0">
                <a:solidFill>
                  <a:srgbClr val="FFFF00"/>
                </a:solidFill>
                <a:latin typeface="AdverGothic" pitchFamily="2" charset="0"/>
              </a:rPr>
              <a:t>60</a:t>
            </a:r>
            <a:r>
              <a:rPr lang="ru-RU" sz="3200" dirty="0" smtClean="0">
                <a:solidFill>
                  <a:srgbClr val="FFFF00"/>
                </a:solidFill>
                <a:latin typeface="AdverGothic" pitchFamily="2" charset="0"/>
              </a:rPr>
              <a:t> народностей, из них </a:t>
            </a:r>
            <a:r>
              <a:rPr lang="ru-RU" sz="3200" b="1" dirty="0" smtClean="0">
                <a:solidFill>
                  <a:srgbClr val="FFFF00"/>
                </a:solidFill>
                <a:latin typeface="AdverGothic" pitchFamily="2" charset="0"/>
              </a:rPr>
              <a:t>30</a:t>
            </a:r>
            <a:r>
              <a:rPr lang="ru-RU" sz="3200" dirty="0" smtClean="0">
                <a:solidFill>
                  <a:srgbClr val="FFFF00"/>
                </a:solidFill>
                <a:latin typeface="AdverGothic" pitchFamily="2" charset="0"/>
              </a:rPr>
              <a:t> - коренные (аварцы, даргинцы, лезгины, кумыки, лакцы, ногайцы, табасаранцы, агулы, рутулы, цахуры , чеченцы-аккинцы и др.) Республику населяют представители </a:t>
            </a:r>
            <a:r>
              <a:rPr lang="ru-RU" sz="3200" b="1" dirty="0" smtClean="0">
                <a:solidFill>
                  <a:srgbClr val="FFFF00"/>
                </a:solidFill>
                <a:latin typeface="AdverGothic" pitchFamily="2" charset="0"/>
              </a:rPr>
              <a:t>102 </a:t>
            </a:r>
            <a:r>
              <a:rPr lang="ru-RU" sz="3200" dirty="0" smtClean="0">
                <a:solidFill>
                  <a:srgbClr val="FFFF00"/>
                </a:solidFill>
                <a:latin typeface="AdverGothic" pitchFamily="2" charset="0"/>
              </a:rPr>
              <a:t>национальностей.</a:t>
            </a:r>
          </a:p>
        </p:txBody>
      </p:sp>
      <p:pic>
        <p:nvPicPr>
          <p:cNvPr id="5" name="Picture 4" descr="https://ruspekh.ru/images/articles/65216/2018-07-14-10-039_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311" r="16095"/>
          <a:stretch/>
        </p:blipFill>
        <p:spPr bwMode="auto">
          <a:xfrm rot="547760">
            <a:off x="7141825" y="436259"/>
            <a:ext cx="1663165" cy="1665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Администратор\Pictures\img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дминистратор\Pictures\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истратор\Pictures\4b7ff025685e4544f093f4bb0a6c29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71414"/>
            <a:ext cx="8786874" cy="66437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1071547"/>
            <a:ext cx="8786842" cy="2528904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Образование  Дагестанской Автономной </a:t>
            </a:r>
            <a:r>
              <a:rPr lang="ru-RU" sz="4800" dirty="0">
                <a:solidFill>
                  <a:srgbClr val="C00000"/>
                </a:solidFill>
              </a:rPr>
              <a:t>С</a:t>
            </a:r>
            <a:r>
              <a:rPr lang="ru-RU" sz="4800" dirty="0" smtClean="0">
                <a:solidFill>
                  <a:srgbClr val="C00000"/>
                </a:solidFill>
              </a:rPr>
              <a:t>оветской Социалистической республики</a:t>
            </a: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843738" cy="1752600"/>
          </a:xfrm>
        </p:spPr>
        <p:txBody>
          <a:bodyPr>
            <a:normAutofit/>
          </a:bodyPr>
          <a:lstStyle/>
          <a:p>
            <a:r>
              <a:rPr lang="ru-RU" sz="7200" dirty="0" smtClean="0">
                <a:solidFill>
                  <a:srgbClr val="FF0000"/>
                </a:solidFill>
              </a:rPr>
              <a:t>20 января 1921  </a:t>
            </a:r>
            <a:endParaRPr lang="ru-RU" sz="7200" dirty="0">
              <a:solidFill>
                <a:srgbClr val="FF0000"/>
              </a:solidFill>
            </a:endParaRPr>
          </a:p>
        </p:txBody>
      </p:sp>
      <p:pic>
        <p:nvPicPr>
          <p:cNvPr id="6146" name="Picture 2" descr="C:\Documents and Settings\Учитель\Рабочий стол\Flag_of_Dagestan_ASSR_(1925-1927).sv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035"/>
            <a:ext cx="9144000" cy="681596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2357430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C000"/>
                </a:solidFill>
              </a:rPr>
              <a:t>  Образование   Дагестанской  Автономной </a:t>
            </a:r>
          </a:p>
          <a:p>
            <a:r>
              <a:rPr lang="ru-RU" sz="3600" b="1" dirty="0" smtClean="0">
                <a:solidFill>
                  <a:srgbClr val="FFC000"/>
                </a:solidFill>
              </a:rPr>
              <a:t> Советской  Социалистической  республики</a:t>
            </a:r>
          </a:p>
          <a:p>
            <a:endParaRPr lang="ru-RU" sz="3600" b="1" dirty="0">
              <a:solidFill>
                <a:srgbClr val="FFC000"/>
              </a:solidFill>
            </a:endParaRPr>
          </a:p>
          <a:p>
            <a:endParaRPr lang="ru-RU" sz="3600" b="1" dirty="0">
              <a:solidFill>
                <a:srgbClr val="FFC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28860" y="4429132"/>
            <a:ext cx="67238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C000"/>
                </a:solidFill>
              </a:rPr>
              <a:t>20  января   1921 г.  </a:t>
            </a:r>
            <a:endParaRPr lang="ru-RU" sz="6000" b="1" dirty="0">
              <a:solidFill>
                <a:srgbClr val="FFC000"/>
              </a:solidFill>
            </a:endParaRPr>
          </a:p>
        </p:txBody>
      </p:sp>
      <p:pic>
        <p:nvPicPr>
          <p:cNvPr id="10" name="Picture 3" descr="C:\Documents and Settings\Учитель\Рабочий стол\dagest78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129396"/>
            <a:ext cx="2381252" cy="21565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13 ноября 1921 год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Чрезвычайный съезд народов Дагестана в                 Темир-хан Шуре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28596" y="1428736"/>
            <a:ext cx="3008313" cy="4691063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Декларация об автономии  Дагестана 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Documents and Settings\Учитель\Рабочий стол\сталин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00562" y="357166"/>
            <a:ext cx="4444810" cy="5990311"/>
          </a:xfrm>
          <a:prstGeom prst="rect">
            <a:avLst/>
          </a:prstGeom>
          <a:noFill/>
        </p:spPr>
      </p:pic>
      <p:pic>
        <p:nvPicPr>
          <p:cNvPr id="1027" name="Picture 3" descr="C:\Documents and Settings\Учитель\Рабочий стол\д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714620"/>
            <a:ext cx="4071966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истратор\Pictures\hello_html_m2b7d559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85926"/>
            <a:ext cx="2889250" cy="3225800"/>
          </a:xfrm>
          <a:prstGeom prst="rect">
            <a:avLst/>
          </a:prstGeom>
          <a:noFill/>
        </p:spPr>
      </p:pic>
      <p:pic>
        <p:nvPicPr>
          <p:cNvPr id="1027" name="Picture 3" descr="C:\Users\Администратор\Pictures\5760_html_m5f3965b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2950" y="2143116"/>
            <a:ext cx="5236738" cy="257176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785918" y="500042"/>
            <a:ext cx="5572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</a:rPr>
              <a:t>ГЕРБ И ФЛАГ ДАССР</a:t>
            </a:r>
            <a:endParaRPr lang="ru-RU" sz="4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</a:rPr>
              <a:t>В состав ДАССР вошли: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071546"/>
            <a:ext cx="4038600" cy="5357850"/>
          </a:xfrm>
        </p:spPr>
        <p:txBody>
          <a:bodyPr>
            <a:normAutofit fontScale="92500" lnSpcReduction="20000"/>
          </a:bodyPr>
          <a:lstStyle/>
          <a:p>
            <a:r>
              <a:rPr lang="ru-RU" sz="2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Аварский округ</a:t>
            </a:r>
          </a:p>
          <a:p>
            <a:r>
              <a:rPr lang="ru-RU" sz="2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Андийский округ</a:t>
            </a:r>
          </a:p>
          <a:p>
            <a:r>
              <a:rPr lang="ru-RU" sz="2600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Гунибский</a:t>
            </a:r>
            <a:r>
              <a:rPr lang="ru-RU" sz="2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округ</a:t>
            </a:r>
          </a:p>
          <a:p>
            <a:r>
              <a:rPr lang="ru-RU" sz="2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Даргинский округ</a:t>
            </a:r>
          </a:p>
          <a:p>
            <a:r>
              <a:rPr lang="ru-RU" sz="2600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Казикумухский</a:t>
            </a:r>
            <a:r>
              <a:rPr lang="ru-RU" sz="2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округ</a:t>
            </a:r>
          </a:p>
          <a:p>
            <a:r>
              <a:rPr lang="ru-RU" sz="2600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Кайтаго</a:t>
            </a:r>
            <a:r>
              <a:rPr lang="ru-RU" sz="2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– Табасаранский округ</a:t>
            </a:r>
          </a:p>
          <a:p>
            <a:r>
              <a:rPr lang="ru-RU" sz="2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Кюринский округ</a:t>
            </a:r>
          </a:p>
          <a:p>
            <a:r>
              <a:rPr lang="ru-RU" sz="2600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Самурский</a:t>
            </a:r>
            <a:r>
              <a:rPr lang="ru-RU" sz="2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округ</a:t>
            </a:r>
          </a:p>
          <a:p>
            <a:r>
              <a:rPr lang="ru-RU" sz="2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Темир – Хан -</a:t>
            </a:r>
            <a:r>
              <a:rPr lang="ru-RU" sz="2600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Шуринский</a:t>
            </a:r>
            <a:r>
              <a:rPr lang="ru-RU" sz="2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округ</a:t>
            </a:r>
          </a:p>
          <a:p>
            <a:r>
              <a:rPr lang="ru-RU" sz="2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Хасавюртовский округ</a:t>
            </a:r>
          </a:p>
          <a:p>
            <a:r>
              <a:rPr lang="ru-RU" sz="2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Территории Каспийского побережья</a:t>
            </a:r>
          </a:p>
          <a:p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5124" name="Picture 4" descr="C:\Documents and Settings\Учитель\Рабочий стол\dagest_ass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429124" y="1071546"/>
            <a:ext cx="4143404" cy="535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2.bp.blogspot.com/-6IMeByRQgic/VMZ165UfihI/AAAAAAAAAm8/mJa65gjzChw/w1200-h630-p-k-no-nu/image0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ruspekh.ru/images/articles/65216/2018-07-14-10-039_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311" r="16095"/>
          <a:stretch/>
        </p:blipFill>
        <p:spPr bwMode="auto">
          <a:xfrm rot="547760">
            <a:off x="6936869" y="249081"/>
            <a:ext cx="1814593" cy="1816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252536" y="1340768"/>
            <a:ext cx="8229600" cy="5904656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>
                <a:solidFill>
                  <a:srgbClr val="FFFF00"/>
                </a:solidFill>
                <a:latin typeface="AdverGothic" pitchFamily="2" charset="0"/>
              </a:rPr>
              <a:t>Дагестан </a:t>
            </a:r>
            <a:br>
              <a:rPr lang="ru-RU" sz="6600" b="1" dirty="0">
                <a:solidFill>
                  <a:srgbClr val="FFFF00"/>
                </a:solidFill>
                <a:latin typeface="AdverGothic" pitchFamily="2" charset="0"/>
              </a:rPr>
            </a:br>
            <a:r>
              <a:rPr lang="ru-RU" sz="6600" b="1" dirty="0">
                <a:solidFill>
                  <a:srgbClr val="FFFF00"/>
                </a:solidFill>
                <a:latin typeface="AdverGothic" pitchFamily="2" charset="0"/>
              </a:rPr>
              <a:t> „Страна гор”,</a:t>
            </a:r>
            <a:br>
              <a:rPr lang="ru-RU" sz="6600" b="1" dirty="0">
                <a:solidFill>
                  <a:srgbClr val="FFFF00"/>
                </a:solidFill>
                <a:latin typeface="AdverGothic" pitchFamily="2" charset="0"/>
              </a:rPr>
            </a:br>
            <a:r>
              <a:rPr lang="ru-RU" sz="6600" b="1" dirty="0">
                <a:solidFill>
                  <a:srgbClr val="FFFF00"/>
                </a:solidFill>
                <a:latin typeface="AdverGothic" pitchFamily="2" charset="0"/>
              </a:rPr>
              <a:t> „Даг” – гора, </a:t>
            </a:r>
            <a:br>
              <a:rPr lang="ru-RU" sz="6600" b="1" dirty="0">
                <a:solidFill>
                  <a:srgbClr val="FFFF00"/>
                </a:solidFill>
                <a:latin typeface="AdverGothic" pitchFamily="2" charset="0"/>
              </a:rPr>
            </a:br>
            <a:r>
              <a:rPr lang="ru-RU" sz="6600" b="1" dirty="0">
                <a:solidFill>
                  <a:srgbClr val="FFFF00"/>
                </a:solidFill>
                <a:latin typeface="AdverGothic" pitchFamily="2" charset="0"/>
              </a:rPr>
              <a:t>„стан” - страна.</a:t>
            </a:r>
            <a:br>
              <a:rPr lang="ru-RU" sz="6600" b="1" dirty="0">
                <a:solidFill>
                  <a:srgbClr val="FFFF00"/>
                </a:solidFill>
                <a:latin typeface="AdverGothic" pitchFamily="2" charset="0"/>
              </a:rPr>
            </a:br>
            <a:r>
              <a:rPr lang="ru-RU" sz="6600" b="1" dirty="0">
                <a:solidFill>
                  <a:srgbClr val="FFFF00"/>
                </a:solidFill>
                <a:latin typeface="AdverGothic" pitchFamily="2" charset="0"/>
              </a:rPr>
              <a:t/>
            </a:r>
            <a:br>
              <a:rPr lang="ru-RU" sz="6600" b="1" dirty="0">
                <a:solidFill>
                  <a:srgbClr val="FFFF00"/>
                </a:solidFill>
                <a:latin typeface="AdverGothic" pitchFamily="2" charset="0"/>
              </a:rPr>
            </a:br>
            <a:endParaRPr lang="ru-RU" sz="6000" dirty="0">
              <a:solidFill>
                <a:srgbClr val="FFFF00"/>
              </a:solidFill>
              <a:latin typeface="AdverGothic" pitchFamily="2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472518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Орган власти    и   управления        Дагестана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57562"/>
            <a:ext cx="4038600" cy="2768601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Центральный исполнительный  комитет</a:t>
            </a:r>
          </a:p>
          <a:p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Совет народных комиссаров</a:t>
            </a:r>
          </a:p>
          <a:p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Местные советы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29124" y="1285860"/>
            <a:ext cx="4500594" cy="484030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Учреждено: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11 народных комиссариатов  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 них: </a:t>
            </a:r>
          </a:p>
          <a:p>
            <a:r>
              <a:rPr lang="ru-RU" sz="22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6 внутренних дел, юстиции, просвещения, здравоохранения, социального обеспечения, </a:t>
            </a:r>
            <a:r>
              <a:rPr lang="ru-RU" sz="2200" b="1" dirty="0" smtClean="0">
                <a:solidFill>
                  <a:srgbClr val="002060"/>
                </a:solidFill>
              </a:rPr>
              <a:t>земледелия)</a:t>
            </a:r>
            <a:endParaRPr lang="ru-RU" sz="2200" b="1" dirty="0">
              <a:solidFill>
                <a:srgbClr val="002060"/>
              </a:solidFill>
            </a:endParaRPr>
          </a:p>
        </p:txBody>
      </p:sp>
      <p:pic>
        <p:nvPicPr>
          <p:cNvPr id="6" name="Picture 2" descr="C:\Documents and Settings\Учитель\Рабочий стол\icon_58eb70dee23f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4143380"/>
            <a:ext cx="2978879" cy="185738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500958" y="5143512"/>
            <a:ext cx="1553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Коркмасов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Д.</a:t>
            </a:r>
          </a:p>
          <a:p>
            <a:endParaRPr lang="ru-RU" dirty="0"/>
          </a:p>
        </p:txBody>
      </p:sp>
      <p:pic>
        <p:nvPicPr>
          <p:cNvPr id="2051" name="Picture 3" descr="C:\Documents and Settings\Учитель\Рабочий стол\27_o158-350x3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192196"/>
            <a:ext cx="3143272" cy="21653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42852"/>
            <a:ext cx="7886728" cy="331472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5 декабря 1921 года принята КОНСТИТУЦИЯ Дагестанской АССР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</a:b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2928934"/>
            <a:ext cx="5857916" cy="307183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Ст. 2 –я конституции гласила: «Дагестанская Советская республика является автономной и входит в состав Российской Советской Федеративной Социалистической Республики»</a:t>
            </a:r>
            <a:endParaRPr lang="ru-RU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00760" y="2786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7170" name="Picture 2" descr="C:\Documents and Settings\Учитель\Рабочий стол\234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2772888"/>
            <a:ext cx="2571736" cy="40851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66</TotalTime>
  <Words>208</Words>
  <Application>Microsoft Office PowerPoint</Application>
  <PresentationFormat>Экран (4:3)</PresentationFormat>
  <Paragraphs>35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Апекс</vt:lpstr>
      <vt:lpstr>МКОУ «Вачинская СОШ»   презентация к  100 летию образования ДАССР</vt:lpstr>
      <vt:lpstr>Слайд 2</vt:lpstr>
      <vt:lpstr>Образование  Дагестанской Автономной Советской Социалистической республики</vt:lpstr>
      <vt:lpstr>13 ноября 1921 год  Чрезвычайный съезд народов Дагестана в                 Темир-хан Шуре </vt:lpstr>
      <vt:lpstr>Слайд 5</vt:lpstr>
      <vt:lpstr>В состав ДАССР вошли:</vt:lpstr>
      <vt:lpstr>Дагестан   „Страна гор”,  „Даг” – гора,  „стан” - страна.  </vt:lpstr>
      <vt:lpstr>Орган власти    и   управления        Дагестана</vt:lpstr>
      <vt:lpstr>5 декабря 1921 года принята КОНСТИТУЦИЯ Дагестанской АССР  </vt:lpstr>
      <vt:lpstr>Слайд 10</vt:lpstr>
      <vt:lpstr>Слайд 11</vt:lpstr>
    </vt:vector>
  </TitlesOfParts>
  <Company>СОШ №3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Образование  Дагестанской Автономной Советской Социалистической республики</dc:title>
  <dc:creator>Учитель</dc:creator>
  <cp:lastModifiedBy>777</cp:lastModifiedBy>
  <cp:revision>8</cp:revision>
  <dcterms:created xsi:type="dcterms:W3CDTF">2018-01-20T10:00:37Z</dcterms:created>
  <dcterms:modified xsi:type="dcterms:W3CDTF">2021-01-13T06:36:17Z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446431</vt:lpwstr>
  </property>
  <property fmtid="{D5CDD505-2E9C-101B-9397-08002B2CF9AE}" pid="3" name="NXPowerLiteSettings">
    <vt:lpwstr>C700052003A000</vt:lpwstr>
  </property>
  <property fmtid="{D5CDD505-2E9C-101B-9397-08002B2CF9AE}" pid="4" name="NXPowerLiteVersion">
    <vt:lpwstr>D8.0.4</vt:lpwstr>
  </property>
</Properties>
</file>