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6" r:id="rId13"/>
    <p:sldId id="274" r:id="rId14"/>
    <p:sldId id="275" r:id="rId15"/>
    <p:sldId id="267" r:id="rId16"/>
    <p:sldId id="276" r:id="rId17"/>
    <p:sldId id="277" r:id="rId18"/>
    <p:sldId id="27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E83AAB5-E83B-43FC-AB34-45B18BA02E9A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EF92B2-AFBC-4DAD-B5D5-F57B9FB1A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22711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МКОУ « </a:t>
            </a:r>
            <a:r>
              <a:rPr lang="ru-RU" sz="3200" dirty="0" err="1" smtClean="0">
                <a:solidFill>
                  <a:srgbClr val="FFFF00"/>
                </a:solidFill>
              </a:rPr>
              <a:t>Вачинская</a:t>
            </a:r>
            <a:r>
              <a:rPr lang="ru-RU" sz="3200" dirty="0" smtClean="0">
                <a:solidFill>
                  <a:srgbClr val="FFFF00"/>
                </a:solidFill>
              </a:rPr>
              <a:t> СОШ»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5" name="Рисунок 4" descr="Rossiy-krim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985" r="3985"/>
          <a:stretch>
            <a:fillRect/>
          </a:stretch>
        </p:blipFill>
        <p:spPr>
          <a:xfrm>
            <a:off x="1835696" y="2636912"/>
            <a:ext cx="5486400" cy="39624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7584" y="1166786"/>
            <a:ext cx="7488832" cy="125410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Презентация к уроку                                                                       </a:t>
            </a:r>
            <a:r>
              <a:rPr lang="ru-RU" sz="2800" b="1" dirty="0" smtClean="0"/>
              <a:t>« Россия и Крым</a:t>
            </a:r>
            <a:r>
              <a:rPr lang="ru-RU" sz="2800" b="1" dirty="0" smtClean="0">
                <a:solidFill>
                  <a:srgbClr val="00B0F0"/>
                </a:solidFill>
              </a:rPr>
              <a:t> вместе </a:t>
            </a:r>
            <a:r>
              <a:rPr lang="ru-RU" sz="2800" b="1" dirty="0" smtClean="0">
                <a:solidFill>
                  <a:srgbClr val="FF0000"/>
                </a:solidFill>
              </a:rPr>
              <a:t>навсегда»                           </a:t>
            </a:r>
            <a:r>
              <a:rPr lang="ru-RU" sz="2800" b="1" dirty="0" smtClean="0">
                <a:solidFill>
                  <a:srgbClr val="92D050"/>
                </a:solidFill>
              </a:rPr>
              <a:t>Составил:  учитель историй </a:t>
            </a:r>
            <a:r>
              <a:rPr lang="ru-RU" sz="2800" b="1" dirty="0" err="1" smtClean="0">
                <a:solidFill>
                  <a:srgbClr val="92D050"/>
                </a:solidFill>
              </a:rPr>
              <a:t>С.Г.Мадаева</a:t>
            </a:r>
            <a:endParaRPr lang="ru-RU" sz="28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Крымская война (1853-1856 гг.)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" name="Содержимое 5" descr="0012-008-Russkaja-Troj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484784"/>
            <a:ext cx="7632848" cy="468052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Крымская война (1853-1856 гг.)</a:t>
            </a:r>
            <a:endParaRPr lang="ru-RU" dirty="0"/>
          </a:p>
        </p:txBody>
      </p:sp>
      <p:pic>
        <p:nvPicPr>
          <p:cNvPr id="3" name="Рисунок 2" descr="60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704" y="1556792"/>
            <a:ext cx="8466591" cy="50405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Крым в годы гражданской войны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" name="Содержимое 5" descr="samsonov-sivas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628800"/>
            <a:ext cx="7620000" cy="460851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Крым в годы гражданской войны</a:t>
            </a:r>
            <a:endParaRPr lang="ru-RU" dirty="0"/>
          </a:p>
        </p:txBody>
      </p:sp>
      <p:pic>
        <p:nvPicPr>
          <p:cNvPr id="5" name="Содержимое 4" descr="origin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628800"/>
            <a:ext cx="7488832" cy="454077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Крым в годы гражданской войны ( белая эмиграция)</a:t>
            </a:r>
            <a:endParaRPr lang="ru-RU" dirty="0"/>
          </a:p>
        </p:txBody>
      </p:sp>
      <p:pic>
        <p:nvPicPr>
          <p:cNvPr id="4" name="Содержимое 3" descr="i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700808"/>
            <a:ext cx="7776864" cy="468052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 оборона Севастополя 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(30 октября 1941 г)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" name="Содержимое 5" descr="war_painting-wallpaper-2048x11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39887"/>
            <a:ext cx="8229600" cy="462915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Штурм Сапун - горы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i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628800"/>
            <a:ext cx="7776864" cy="4536504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Смерть фашистам !                        Защитим Крым!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Содержимое 4" descr="d0b5d0b2d0bfd0b0d182d0bed180d0b8d0b9d181d0bad0b8d0b9-d0b4d0b5d181d0b0d0bdd182-5-d18fd0bdd0b2d0b0d180d18f-1942-d0b3d0bed0b4d0b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4032448" cy="4536504"/>
          </a:xfrm>
        </p:spPr>
      </p:pic>
      <p:pic>
        <p:nvPicPr>
          <p:cNvPr id="6" name="Содержимое 5" descr="original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14462" y="1600200"/>
            <a:ext cx="3306075" cy="452596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Никто не забыт , ничто не забыто! Вечная слава и память героям!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988840"/>
            <a:ext cx="7632848" cy="4464496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2014 г. </a:t>
            </a:r>
            <a:r>
              <a:rPr lang="ru-RU" dirty="0" smtClean="0">
                <a:solidFill>
                  <a:schemeClr val="tx1"/>
                </a:solidFill>
              </a:rPr>
              <a:t>Крым </a:t>
            </a:r>
            <a:r>
              <a:rPr lang="ru-RU" dirty="0" smtClean="0">
                <a:solidFill>
                  <a:srgbClr val="00B0F0"/>
                </a:solidFill>
              </a:rPr>
              <a:t>в составе </a:t>
            </a:r>
            <a:r>
              <a:rPr lang="ru-RU" dirty="0" smtClean="0">
                <a:solidFill>
                  <a:srgbClr val="FF0000"/>
                </a:solidFill>
              </a:rPr>
              <a:t>России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1280x720-sM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39887"/>
            <a:ext cx="8229600" cy="46291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Стоянка </a:t>
            </a:r>
            <a:r>
              <a:rPr lang="ru-RU" dirty="0" err="1" smtClean="0"/>
              <a:t>Киик</a:t>
            </a:r>
            <a:r>
              <a:rPr lang="ru-RU" dirty="0" smtClean="0"/>
              <a:t> –</a:t>
            </a:r>
            <a:r>
              <a:rPr lang="ru-RU" dirty="0" err="1" smtClean="0"/>
              <a:t>Коба</a:t>
            </a:r>
            <a:r>
              <a:rPr lang="ru-RU" dirty="0" smtClean="0"/>
              <a:t> (палеолит)</a:t>
            </a:r>
            <a:endParaRPr lang="ru-RU" dirty="0"/>
          </a:p>
        </p:txBody>
      </p:sp>
      <p:pic>
        <p:nvPicPr>
          <p:cNvPr id="6" name="Содержимое 5" descr="1_13402813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340768"/>
            <a:ext cx="7416824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Россия и </a:t>
            </a:r>
            <a:r>
              <a:rPr lang="ru-RU" dirty="0" smtClean="0">
                <a:solidFill>
                  <a:srgbClr val="00B0F0"/>
                </a:solidFill>
              </a:rPr>
              <a:t>Крым вместе</a:t>
            </a:r>
            <a:r>
              <a:rPr lang="ru-RU" dirty="0" smtClean="0">
                <a:solidFill>
                  <a:srgbClr val="FF0000"/>
                </a:solidFill>
              </a:rPr>
              <a:t> навеки</a:t>
            </a:r>
            <a:endParaRPr lang="ru-RU" dirty="0"/>
          </a:p>
        </p:txBody>
      </p:sp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39887"/>
            <a:ext cx="8229600" cy="462915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Россия и </a:t>
            </a:r>
            <a:r>
              <a:rPr lang="ru-RU" dirty="0" smtClean="0">
                <a:solidFill>
                  <a:srgbClr val="00B0F0"/>
                </a:solidFill>
              </a:rPr>
              <a:t>Крым вместе</a:t>
            </a:r>
            <a:r>
              <a:rPr lang="ru-RU" dirty="0" smtClean="0">
                <a:solidFill>
                  <a:srgbClr val="FF0000"/>
                </a:solidFill>
              </a:rPr>
              <a:t> навеки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48740" y="1657032"/>
            <a:ext cx="6446520" cy="459486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Греки в Крыму (6-5 вв. до н.э.)</a:t>
            </a:r>
            <a:endParaRPr lang="ru-RU" dirty="0"/>
          </a:p>
        </p:txBody>
      </p:sp>
      <p:pic>
        <p:nvPicPr>
          <p:cNvPr id="4" name="Содержимое 3" descr="64117535_karta_Olvi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00200"/>
            <a:ext cx="820891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Крым и Хазарский каганат</a:t>
            </a:r>
            <a:endParaRPr lang="ru-RU" dirty="0"/>
          </a:p>
        </p:txBody>
      </p:sp>
      <p:pic>
        <p:nvPicPr>
          <p:cNvPr id="7" name="Содержимое 6" descr="krim_1_4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772816"/>
            <a:ext cx="7488832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Крым и Киевская Русь (960 г.)</a:t>
            </a:r>
            <a:endParaRPr lang="ru-RU" dirty="0"/>
          </a:p>
        </p:txBody>
      </p:sp>
      <p:pic>
        <p:nvPicPr>
          <p:cNvPr id="6" name="Содержимое 5" descr="s6232614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95500" y="2312352"/>
            <a:ext cx="4953000" cy="32842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Крым и Золотая орда (13 в.)</a:t>
            </a:r>
            <a:endParaRPr lang="ru-RU" dirty="0"/>
          </a:p>
        </p:txBody>
      </p:sp>
      <p:pic>
        <p:nvPicPr>
          <p:cNvPr id="4" name="Содержимое 3" descr="img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668462"/>
            <a:ext cx="6096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Крымское ханство (1443 г.)</a:t>
            </a:r>
            <a:endParaRPr lang="ru-RU" dirty="0"/>
          </a:p>
        </p:txBody>
      </p:sp>
      <p:pic>
        <p:nvPicPr>
          <p:cNvPr id="4" name="Содержимое 3" descr="bach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28800"/>
            <a:ext cx="7920880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rgbClr val="FFFF00"/>
                </a:solidFill>
              </a:rPr>
              <a:t>Русско</a:t>
            </a:r>
            <a:r>
              <a:rPr lang="ru-RU" dirty="0" smtClean="0">
                <a:solidFill>
                  <a:srgbClr val="FFFF00"/>
                </a:solidFill>
              </a:rPr>
              <a:t>–турецкая война 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(1768-1774)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attac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772816"/>
            <a:ext cx="7848872" cy="43204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1783 год основания г. Севастополя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Содержимое 4" descr="103867139_large_4803898_Hersone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3888432" cy="4464496"/>
          </a:xfrm>
        </p:spPr>
      </p:pic>
      <p:pic>
        <p:nvPicPr>
          <p:cNvPr id="8" name="Содержимое 7" descr="img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1700808"/>
            <a:ext cx="4186808" cy="44644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153</TotalTime>
  <Words>146</Words>
  <Application>Microsoft Office PowerPoint</Application>
  <PresentationFormat>Экран (4:3)</PresentationFormat>
  <Paragraphs>22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МКОУ « Вачинская СОШ»</vt:lpstr>
      <vt:lpstr>Стоянка Киик –Коба (палеолит)</vt:lpstr>
      <vt:lpstr>Греки в Крыму (6-5 вв. до н.э.)</vt:lpstr>
      <vt:lpstr>Крым и Хазарский каганат</vt:lpstr>
      <vt:lpstr>Крым и Киевская Русь (960 г.)</vt:lpstr>
      <vt:lpstr>Крым и Золотая орда (13 в.)</vt:lpstr>
      <vt:lpstr>Крымское ханство (1443 г.)</vt:lpstr>
      <vt:lpstr>Русско–турецкая война  (1768-1774)</vt:lpstr>
      <vt:lpstr>1783 год основания г. Севастополя</vt:lpstr>
      <vt:lpstr>Крымская война (1853-1856 гг.)</vt:lpstr>
      <vt:lpstr>Крымская война (1853-1856 гг.)</vt:lpstr>
      <vt:lpstr>Крым в годы гражданской войны</vt:lpstr>
      <vt:lpstr>Крым в годы гражданской войны</vt:lpstr>
      <vt:lpstr>Крым в годы гражданской войны ( белая эмиграция)</vt:lpstr>
      <vt:lpstr> оборона Севастополя  (30 октября 1941 г)</vt:lpstr>
      <vt:lpstr>Штурм Сапун - горы</vt:lpstr>
      <vt:lpstr>Смерть фашистам !                        Защитим Крым!</vt:lpstr>
      <vt:lpstr>Никто не забыт , ничто не забыто! Вечная слава и память героям!</vt:lpstr>
      <vt:lpstr>2014 г. Крым в составе России</vt:lpstr>
      <vt:lpstr>Россия и Крым вместе навеки</vt:lpstr>
      <vt:lpstr>Россия и Крым вместе навеки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Крыма</dc:title>
  <dc:creator>uzer</dc:creator>
  <cp:lastModifiedBy>ADMIN</cp:lastModifiedBy>
  <cp:revision>18</cp:revision>
  <dcterms:created xsi:type="dcterms:W3CDTF">2014-05-12T14:04:59Z</dcterms:created>
  <dcterms:modified xsi:type="dcterms:W3CDTF">2003-12-31T22:06:31Z</dcterms:modified>
</cp:coreProperties>
</file>