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74" r:id="rId14"/>
    <p:sldId id="275" r:id="rId15"/>
    <p:sldId id="267" r:id="rId16"/>
    <p:sldId id="276" r:id="rId17"/>
    <p:sldId id="277" r:id="rId18"/>
    <p:sldId id="27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83AAB5-E83B-43FC-AB34-45B18BA02E9A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EF92B2-AFBC-4DAD-B5D5-F57B9FB1A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2271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МКОУ « </a:t>
            </a:r>
            <a:r>
              <a:rPr lang="ru-RU" sz="3200" dirty="0" err="1" smtClean="0">
                <a:solidFill>
                  <a:srgbClr val="FFFF00"/>
                </a:solidFill>
              </a:rPr>
              <a:t>Вачинская</a:t>
            </a:r>
            <a:r>
              <a:rPr lang="ru-RU" sz="3200" dirty="0" smtClean="0">
                <a:solidFill>
                  <a:srgbClr val="FFFF00"/>
                </a:solidFill>
              </a:rPr>
              <a:t> СОШ»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Rossiy-kri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985" r="3985"/>
          <a:stretch>
            <a:fillRect/>
          </a:stretch>
        </p:blipFill>
        <p:spPr>
          <a:xfrm>
            <a:off x="1835696" y="2636912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166786"/>
            <a:ext cx="7488832" cy="12541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Презентация к уроку                                                                       </a:t>
            </a:r>
            <a:r>
              <a:rPr lang="ru-RU" sz="2800" b="1" dirty="0" smtClean="0"/>
              <a:t>« Россия и Крым</a:t>
            </a:r>
            <a:r>
              <a:rPr lang="ru-RU" sz="2800" b="1" dirty="0" smtClean="0">
                <a:solidFill>
                  <a:srgbClr val="00B0F0"/>
                </a:solidFill>
              </a:rPr>
              <a:t> вместе </a:t>
            </a:r>
            <a:r>
              <a:rPr lang="ru-RU" sz="2800" b="1" dirty="0" smtClean="0">
                <a:solidFill>
                  <a:srgbClr val="FF0000"/>
                </a:solidFill>
              </a:rPr>
              <a:t>навсегда»                           </a:t>
            </a:r>
            <a:r>
              <a:rPr lang="ru-RU" sz="2800" b="1" dirty="0" smtClean="0">
                <a:solidFill>
                  <a:srgbClr val="92D050"/>
                </a:solidFill>
              </a:rPr>
              <a:t>Составил:  учитель историй </a:t>
            </a:r>
            <a:r>
              <a:rPr lang="ru-RU" sz="2800" b="1" dirty="0" err="1" smtClean="0">
                <a:solidFill>
                  <a:srgbClr val="92D050"/>
                </a:solidFill>
              </a:rPr>
              <a:t>С.Г.Мадаева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Крымская война (1853-1856 гг.)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0012-008-Russkaja-Tro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632848" cy="46805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Крымская война (1853-1856 гг.)</a:t>
            </a:r>
            <a:endParaRPr lang="ru-RU" dirty="0"/>
          </a:p>
        </p:txBody>
      </p:sp>
      <p:pic>
        <p:nvPicPr>
          <p:cNvPr id="3" name="Рисунок 2" descr="6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704" y="1556792"/>
            <a:ext cx="8466591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Крым в годы гражданской войны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samsonov-siv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28800"/>
            <a:ext cx="7620000" cy="46085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Крым в годы гражданской войны</a:t>
            </a:r>
            <a:endParaRPr lang="ru-RU" dirty="0"/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488832" cy="454077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Крым в годы гражданской войны ( белая эмиграция)</a:t>
            </a:r>
            <a:endParaRPr lang="ru-RU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776864" cy="46805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оборона Севастополя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(30 октября 1941 г)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war_painting-wallpaper-2048x1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Штурм Сапун - горы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776864" cy="453650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Смерть фашистам !                        Защитим Крым!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d0b5d0b2d0bfd0b0d182d0bed180d0b8d0b9d181d0bad0b8d0b9-d0b4d0b5d181d0b0d0bdd182-5-d18fd0bdd0b2d0b0d180d18f-1942-d0b3d0bed0b4d0b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032448" cy="4536504"/>
          </a:xfrm>
        </p:spPr>
      </p:pic>
      <p:pic>
        <p:nvPicPr>
          <p:cNvPr id="6" name="Содержимое 5" descr="original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4462" y="1600200"/>
            <a:ext cx="3306075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Никто не забыт , ничто не забыто! Вечная слава и память героям!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7632848" cy="446449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2014 г. </a:t>
            </a:r>
            <a:r>
              <a:rPr lang="ru-RU" dirty="0" smtClean="0">
                <a:solidFill>
                  <a:schemeClr val="tx1"/>
                </a:solidFill>
              </a:rPr>
              <a:t>Крым </a:t>
            </a:r>
            <a:r>
              <a:rPr lang="ru-RU" dirty="0" smtClean="0">
                <a:solidFill>
                  <a:srgbClr val="00B0F0"/>
                </a:solidFill>
              </a:rPr>
              <a:t>в составе </a:t>
            </a:r>
            <a:r>
              <a:rPr lang="ru-RU" dirty="0" smtClean="0">
                <a:solidFill>
                  <a:srgbClr val="FF0000"/>
                </a:solidFill>
              </a:rPr>
              <a:t>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280x720-s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Стоянка </a:t>
            </a:r>
            <a:r>
              <a:rPr lang="ru-RU" dirty="0" err="1" smtClean="0"/>
              <a:t>Киик</a:t>
            </a:r>
            <a:r>
              <a:rPr lang="ru-RU" dirty="0" smtClean="0"/>
              <a:t> –</a:t>
            </a:r>
            <a:r>
              <a:rPr lang="ru-RU" dirty="0" err="1" smtClean="0"/>
              <a:t>Коба</a:t>
            </a:r>
            <a:r>
              <a:rPr lang="ru-RU" dirty="0" smtClean="0"/>
              <a:t> (палеолит)</a:t>
            </a:r>
            <a:endParaRPr lang="ru-RU" dirty="0"/>
          </a:p>
        </p:txBody>
      </p:sp>
      <p:pic>
        <p:nvPicPr>
          <p:cNvPr id="6" name="Содержимое 5" descr="1_1340281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416824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Россия и </a:t>
            </a:r>
            <a:r>
              <a:rPr lang="ru-RU" dirty="0" smtClean="0">
                <a:solidFill>
                  <a:srgbClr val="00B0F0"/>
                </a:solidFill>
              </a:rPr>
              <a:t>Крым вместе</a:t>
            </a:r>
            <a:r>
              <a:rPr lang="ru-RU" dirty="0" smtClean="0">
                <a:solidFill>
                  <a:srgbClr val="FF0000"/>
                </a:solidFill>
              </a:rPr>
              <a:t> навеки</a:t>
            </a: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Россия и </a:t>
            </a:r>
            <a:r>
              <a:rPr lang="ru-RU" dirty="0" smtClean="0">
                <a:solidFill>
                  <a:srgbClr val="00B0F0"/>
                </a:solidFill>
              </a:rPr>
              <a:t>Крым вместе</a:t>
            </a:r>
            <a:r>
              <a:rPr lang="ru-RU" dirty="0" smtClean="0">
                <a:solidFill>
                  <a:srgbClr val="FF0000"/>
                </a:solidFill>
              </a:rPr>
              <a:t> навеки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8740" y="1657032"/>
            <a:ext cx="6446520" cy="45948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Греки в Крыму (6-5 вв. до н.э.)</a:t>
            </a:r>
            <a:endParaRPr lang="ru-RU" dirty="0"/>
          </a:p>
        </p:txBody>
      </p:sp>
      <p:pic>
        <p:nvPicPr>
          <p:cNvPr id="4" name="Содержимое 3" descr="64117535_karta_Olvi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820891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 и Хазарский каганат</a:t>
            </a:r>
            <a:endParaRPr lang="ru-RU" dirty="0"/>
          </a:p>
        </p:txBody>
      </p:sp>
      <p:pic>
        <p:nvPicPr>
          <p:cNvPr id="7" name="Содержимое 6" descr="krim_1_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488832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 и Киевская Русь (960 г.)</a:t>
            </a:r>
            <a:endParaRPr lang="ru-RU" dirty="0"/>
          </a:p>
        </p:txBody>
      </p:sp>
      <p:pic>
        <p:nvPicPr>
          <p:cNvPr id="6" name="Содержимое 5" descr="s623261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5500" y="2312352"/>
            <a:ext cx="4953000" cy="3284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 и Золотая орда (13 в.)</a:t>
            </a:r>
            <a:endParaRPr lang="ru-RU" dirty="0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68462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Крымское ханство (1443 г.)</a:t>
            </a:r>
            <a:endParaRPr lang="ru-RU" dirty="0"/>
          </a:p>
        </p:txBody>
      </p:sp>
      <p:pic>
        <p:nvPicPr>
          <p:cNvPr id="4" name="Содержимое 3" descr="bac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920880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Русско</a:t>
            </a:r>
            <a:r>
              <a:rPr lang="ru-RU" dirty="0" smtClean="0">
                <a:solidFill>
                  <a:srgbClr val="FFFF00"/>
                </a:solidFill>
              </a:rPr>
              <a:t>–турецкая война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(1768-1774)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att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7848872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1783 год основания г. Севастополя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03867139_large_4803898_Herson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888432" cy="4464496"/>
          </a:xfrm>
        </p:spPr>
      </p:pic>
      <p:pic>
        <p:nvPicPr>
          <p:cNvPr id="8" name="Содержимое 7" descr="img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4186808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146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МКОУ « Вачинская СОШ»</vt:lpstr>
      <vt:lpstr>Стоянка Киик –Коба (палеолит)</vt:lpstr>
      <vt:lpstr>Греки в Крыму (6-5 вв. до н.э.)</vt:lpstr>
      <vt:lpstr>Крым и Хазарский каганат</vt:lpstr>
      <vt:lpstr>Крым и Киевская Русь (960 г.)</vt:lpstr>
      <vt:lpstr>Крым и Золотая орда (13 в.)</vt:lpstr>
      <vt:lpstr>Крымское ханство (1443 г.)</vt:lpstr>
      <vt:lpstr>Русско–турецкая война  (1768-1774)</vt:lpstr>
      <vt:lpstr>1783 год основания г. Севастополя</vt:lpstr>
      <vt:lpstr>Крымская война (1853-1856 гг.)</vt:lpstr>
      <vt:lpstr>Крымская война (1853-1856 гг.)</vt:lpstr>
      <vt:lpstr>Крым в годы гражданской войны</vt:lpstr>
      <vt:lpstr>Крым в годы гражданской войны</vt:lpstr>
      <vt:lpstr>Крым в годы гражданской войны ( белая эмиграция)</vt:lpstr>
      <vt:lpstr> оборона Севастополя  (30 октября 1941 г)</vt:lpstr>
      <vt:lpstr>Штурм Сапун - горы</vt:lpstr>
      <vt:lpstr>Смерть фашистам !                        Защитим Крым!</vt:lpstr>
      <vt:lpstr>Никто не забыт , ничто не забыто! Вечная слава и память героям!</vt:lpstr>
      <vt:lpstr>2014 г. Крым в составе России</vt:lpstr>
      <vt:lpstr>Россия и Крым вместе навеки</vt:lpstr>
      <vt:lpstr>Россия и Крым вместе навеки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Крыма</dc:title>
  <dc:creator>uzer</dc:creator>
  <cp:lastModifiedBy>ADMIN</cp:lastModifiedBy>
  <cp:revision>18</cp:revision>
  <dcterms:created xsi:type="dcterms:W3CDTF">2014-05-12T14:04:59Z</dcterms:created>
  <dcterms:modified xsi:type="dcterms:W3CDTF">2003-12-31T22:06:31Z</dcterms:modified>
</cp:coreProperties>
</file>