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1" r:id="rId4"/>
    <p:sldId id="272" r:id="rId5"/>
    <p:sldId id="263" r:id="rId6"/>
    <p:sldId id="273" r:id="rId7"/>
    <p:sldId id="274" r:id="rId8"/>
    <p:sldId id="275" r:id="rId9"/>
    <p:sldId id="277" r:id="rId10"/>
    <p:sldId id="276" r:id="rId11"/>
    <p:sldId id="278" r:id="rId12"/>
    <p:sldId id="280" r:id="rId13"/>
    <p:sldId id="287" r:id="rId14"/>
    <p:sldId id="286" r:id="rId15"/>
    <p:sldId id="281" r:id="rId16"/>
    <p:sldId id="285" r:id="rId17"/>
    <p:sldId id="279" r:id="rId18"/>
    <p:sldId id="288" r:id="rId19"/>
    <p:sldId id="284" r:id="rId20"/>
    <p:sldId id="289" r:id="rId21"/>
    <p:sldId id="257" r:id="rId22"/>
    <p:sldId id="290" r:id="rId23"/>
    <p:sldId id="291" r:id="rId24"/>
    <p:sldId id="292" r:id="rId25"/>
    <p:sldId id="293" r:id="rId26"/>
    <p:sldId id="310" r:id="rId27"/>
    <p:sldId id="311" r:id="rId28"/>
    <p:sldId id="262" r:id="rId29"/>
    <p:sldId id="283" r:id="rId30"/>
    <p:sldId id="264" r:id="rId31"/>
    <p:sldId id="270" r:id="rId32"/>
    <p:sldId id="297" r:id="rId33"/>
    <p:sldId id="298" r:id="rId34"/>
    <p:sldId id="299" r:id="rId35"/>
    <p:sldId id="303" r:id="rId36"/>
    <p:sldId id="304" r:id="rId37"/>
    <p:sldId id="260" r:id="rId38"/>
    <p:sldId id="258" r:id="rId39"/>
    <p:sldId id="259" r:id="rId40"/>
    <p:sldId id="312" r:id="rId41"/>
    <p:sldId id="313" r:id="rId42"/>
    <p:sldId id="314" r:id="rId43"/>
    <p:sldId id="305" r:id="rId44"/>
    <p:sldId id="300" r:id="rId45"/>
    <p:sldId id="306" r:id="rId46"/>
    <p:sldId id="307" r:id="rId47"/>
    <p:sldId id="308" r:id="rId48"/>
    <p:sldId id="309" r:id="rId49"/>
    <p:sldId id="282" r:id="rId50"/>
    <p:sldId id="265" r:id="rId51"/>
    <p:sldId id="261" r:id="rId52"/>
    <p:sldId id="269" r:id="rId53"/>
    <p:sldId id="295" r:id="rId54"/>
    <p:sldId id="296" r:id="rId55"/>
    <p:sldId id="315" r:id="rId5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ytimg.com/vi/DFRXb7mYcZE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83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torage.inovaco.ru/media/cache/96/2b/bf/bb/92/c4/962bbfbb92c4ff4e9f41ad5ff449e5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Вачи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" cy="22860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elcomedagestan.ru/wp-content/uploads/2018/05/121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Кая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914400" cy="45720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elcomedagestan.ru/wp-content/uploads/2018/05/127_from_buf_0-770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190"/>
            <a:ext cx="9144000" cy="6916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Хайхи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81000" cy="533400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i.ytimg.com/vi/6KzNFFg1qRI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Цовкра</a:t>
            </a:r>
            <a:r>
              <a:rPr lang="ru-RU" dirty="0" smtClean="0"/>
              <a:t> - 2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" cy="45720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komandirovka.ru/upload/iblock/164/164cec8394a56eb8951afbf8d76abcc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Цущар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685800" cy="6858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komandirovka.ru/upload/iblock/122/12209a85615f2fc7dadc87c24b2ebe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Вихли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" cy="762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1-99.userapi.com/-91-Iq0Ccc0lc3ioJXzm_26Eukr5lSyuTzDsyA/cJbDlb0_m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Сукиях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.mycdn.me/i?r=AzGBqNaF5OQp2lMpnhRx4DEFTuE79L7mNH98qGO4KaQQAfR2GCx3HdrPxgtP-QV5Or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Хайми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609600" cy="38100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welcomedagestan.ru/wp-content/uploads/2018/01/126_20110922-770x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Кани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ilchi.info/wp-content/uploads/2018/10/tseish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</a:t>
            </a:r>
            <a:r>
              <a:rPr lang="ru-RU" dirty="0" err="1" smtClean="0"/>
              <a:t>Цыйша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152400" cy="22860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Герб  </a:t>
            </a:r>
            <a:r>
              <a:rPr lang="ru-RU" dirty="0" err="1" smtClean="0"/>
              <a:t>Кулинского</a:t>
            </a:r>
            <a:r>
              <a:rPr lang="ru-RU" dirty="0" smtClean="0"/>
              <a:t>  района.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dag-znak.ru/_pu/0/2675353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68580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img1.liveinternet.ru/images/foto/c/0/apps/3/959/3959651_sdc11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Гора  </a:t>
            </a:r>
            <a:r>
              <a:rPr lang="ru-RU" dirty="0" err="1" smtClean="0"/>
              <a:t>Алахунудаг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914400" cy="45720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elcomedagestan.ru/wp-content/uploads/2019/08/pabbaku-650x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228600" cy="1524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3" name="Picture 1" descr="C:\Users\1\Downloads\IMG_12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1" name="Picture 3" descr="C:\Users\1\Downloads\IMG_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1\Downloads\IMG_12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1\Downloads\IMG_1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71"/>
            <a:ext cx="9144000" cy="6839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s://img.tourister.ru/files/1/3/8/5/1/2/1/4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s://s3.nat-geo.ru/images/2019/5/16/43b6da3cba224f21b3dadfc2683ce03c.max-1200x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Гора </a:t>
            </a:r>
            <a:r>
              <a:rPr lang="ru-RU" dirty="0" err="1" smtClean="0"/>
              <a:t>бартбаку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itd2.mycdn.me/image?id=878047262594&amp;t=20&amp;plc=MOBILE&amp;tkn=*CKkgmIrdXMVCkBy1AcusQ_9M5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cdn.superpohod.ru/_/manager/files/5c5/964d3c32dd/50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Плато  </a:t>
            </a:r>
            <a:r>
              <a:rPr lang="ru-RU" dirty="0" err="1" smtClean="0"/>
              <a:t>Щунудаг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" cy="8382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Флаг  </a:t>
            </a:r>
            <a:r>
              <a:rPr lang="ru-RU" dirty="0" err="1" smtClean="0"/>
              <a:t>Кулинского</a:t>
            </a:r>
            <a:r>
              <a:rPr lang="ru-RU" dirty="0" smtClean="0"/>
              <a:t>  района.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Флаг Кули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47298"/>
            <a:ext cx="9144000" cy="561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Гора </a:t>
            </a:r>
            <a:r>
              <a:rPr lang="ru-RU" dirty="0" err="1" smtClean="0"/>
              <a:t>Щунудаг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storage.inovaco.ru/media/cache/50/bf/4b/f4/43/e6/50bf4bf443e6c8d3dd7248f649b7c3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Щунудаг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img.youtube.com/vi/Kh5Zc1bpOqQ/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Users\1\Downloads\IMG_12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C:\Users\1\Downloads\IMG_12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1\Downloads\IMG_12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C:\Users\1\Downloads\IMG_12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C:\Users\1\Downloads\IMG_1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dagmintrud.ru/upload/iblock/9fb/9fb9bf4642efaf54d13513cfc0a9bd8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im0-tub-ru.yandex.net/i?id=3a5bee34c5933ef08dce3b9d9440bce0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Mahmudov Apanni Kacranski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0"/>
            <a:ext cx="3581400" cy="2667000"/>
          </a:xfrm>
          <a:prstGeom prst="rect">
            <a:avLst/>
          </a:prstGeom>
          <a:noFill/>
        </p:spPr>
      </p:pic>
      <p:pic>
        <p:nvPicPr>
          <p:cNvPr id="8194" name="Picture 2" descr="https://lakskysite.ru/images/lakskie-rajony/kulinskij-rajon/Salman_Sulejmanov_Salma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33800" cy="2590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Герои гражданской войны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6200" cy="1524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8196" name="AutoShape 4" descr="Махмудов-Кацранский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Махмудов-Кацранский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Махмудов-Кацранский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Махмудов-Кацранский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6" name="Picture 14" descr="https://lakskysite.ru/images/lakskie-rajony/kulinskij-rajon/Gazi_Omar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3429000"/>
            <a:ext cx="35814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  </a:t>
            </a:r>
            <a:r>
              <a:rPr lang="ru-RU" dirty="0" err="1" smtClean="0"/>
              <a:t>Кулинского</a:t>
            </a:r>
            <a:r>
              <a:rPr lang="ru-RU" dirty="0" smtClean="0"/>
              <a:t>  района.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>
              <a:buNone/>
            </a:pPr>
            <a:r>
              <a:rPr lang="ru-RU" sz="7000" dirty="0" smtClean="0"/>
              <a:t>     </a:t>
            </a:r>
            <a:r>
              <a:rPr lang="ru-RU" sz="7000" dirty="0" err="1" smtClean="0"/>
              <a:t>Агь</a:t>
            </a:r>
            <a:r>
              <a:rPr lang="ru-RU" sz="7000" dirty="0" smtClean="0"/>
              <a:t> </a:t>
            </a:r>
            <a:r>
              <a:rPr lang="ru-RU" sz="7000" dirty="0" err="1" smtClean="0"/>
              <a:t>ттул</a:t>
            </a:r>
            <a:r>
              <a:rPr lang="ru-RU" sz="7000" dirty="0" smtClean="0"/>
              <a:t> </a:t>
            </a:r>
            <a:r>
              <a:rPr lang="ru-RU" sz="7000" dirty="0" err="1" smtClean="0"/>
              <a:t>буттал</a:t>
            </a:r>
            <a:r>
              <a:rPr lang="ru-RU" sz="7000" dirty="0" smtClean="0"/>
              <a:t> к</a:t>
            </a:r>
            <a:r>
              <a:rPr lang="en-US" sz="7000" dirty="0" smtClean="0"/>
              <a:t>l</a:t>
            </a:r>
            <a:r>
              <a:rPr lang="ru-RU" sz="7000" dirty="0" err="1" smtClean="0"/>
              <a:t>ануй</a:t>
            </a:r>
            <a:r>
              <a:rPr lang="ru-RU" sz="7000" dirty="0" smtClean="0"/>
              <a:t>, </a:t>
            </a:r>
            <a:r>
              <a:rPr lang="ru-RU" sz="7000" dirty="0" err="1" smtClean="0"/>
              <a:t>Лакку</a:t>
            </a:r>
            <a:r>
              <a:rPr lang="ru-RU" sz="7000" dirty="0" smtClean="0"/>
              <a:t> </a:t>
            </a:r>
            <a:r>
              <a:rPr lang="ru-RU" sz="7000" dirty="0" err="1" smtClean="0"/>
              <a:t>билаят</a:t>
            </a:r>
            <a:r>
              <a:rPr lang="ru-RU" sz="7000" dirty="0" smtClean="0"/>
              <a:t>!</a:t>
            </a:r>
            <a:br>
              <a:rPr lang="ru-RU" sz="7000" dirty="0" smtClean="0"/>
            </a:br>
            <a:r>
              <a:rPr lang="ru-RU" sz="7000" dirty="0" err="1" smtClean="0"/>
              <a:t>Жул</a:t>
            </a:r>
            <a:r>
              <a:rPr lang="ru-RU" sz="7000" dirty="0" smtClean="0"/>
              <a:t> </a:t>
            </a:r>
            <a:r>
              <a:rPr lang="ru-RU" sz="7000" dirty="0" err="1" smtClean="0"/>
              <a:t>цинянналагу</a:t>
            </a:r>
            <a:r>
              <a:rPr lang="ru-RU" sz="7000" dirty="0" smtClean="0"/>
              <a:t> </a:t>
            </a:r>
            <a:r>
              <a:rPr lang="ru-RU" sz="7000" dirty="0" err="1" smtClean="0"/>
              <a:t>аьзизсса</a:t>
            </a:r>
            <a:r>
              <a:rPr lang="ru-RU" sz="7000" dirty="0" smtClean="0"/>
              <a:t> </a:t>
            </a:r>
            <a:r>
              <a:rPr lang="ru-RU" sz="7000" dirty="0" err="1" smtClean="0"/>
              <a:t>нинуй</a:t>
            </a:r>
            <a:r>
              <a:rPr lang="ru-RU" sz="7000" dirty="0" smtClean="0"/>
              <a:t>,</a:t>
            </a:r>
            <a:br>
              <a:rPr lang="ru-RU" sz="7000" dirty="0" smtClean="0"/>
            </a:br>
            <a:r>
              <a:rPr lang="ru-RU" sz="7000" dirty="0" err="1" smtClean="0"/>
              <a:t>Ци</a:t>
            </a:r>
            <a:r>
              <a:rPr lang="ru-RU" sz="7000" dirty="0" smtClean="0"/>
              <a:t> </a:t>
            </a:r>
            <a:r>
              <a:rPr lang="ru-RU" sz="7000" dirty="0" err="1" smtClean="0"/>
              <a:t>неъмат</a:t>
            </a:r>
            <a:r>
              <a:rPr lang="ru-RU" sz="7000" dirty="0" smtClean="0"/>
              <a:t> </a:t>
            </a:r>
            <a:r>
              <a:rPr lang="ru-RU" sz="7000" dirty="0" err="1" smtClean="0"/>
              <a:t>бунугу</a:t>
            </a:r>
            <a:r>
              <a:rPr lang="ru-RU" sz="7000" dirty="0" smtClean="0"/>
              <a:t> </a:t>
            </a:r>
            <a:r>
              <a:rPr lang="ru-RU" sz="7000" dirty="0" err="1" smtClean="0"/>
              <a:t>чил</a:t>
            </a:r>
            <a:r>
              <a:rPr lang="ru-RU" sz="7000" dirty="0" smtClean="0"/>
              <a:t> </a:t>
            </a:r>
            <a:r>
              <a:rPr lang="ru-RU" sz="7000" dirty="0" err="1" smtClean="0"/>
              <a:t>билаятрай</a:t>
            </a:r>
            <a:r>
              <a:rPr lang="ru-RU" sz="7000" dirty="0" smtClean="0"/>
              <a:t>,</a:t>
            </a:r>
            <a:br>
              <a:rPr lang="ru-RU" sz="7000" dirty="0" smtClean="0"/>
            </a:br>
            <a:r>
              <a:rPr lang="ru-RU" sz="7000" dirty="0" err="1" smtClean="0"/>
              <a:t>Гьич</a:t>
            </a:r>
            <a:r>
              <a:rPr lang="ru-RU" sz="7000" dirty="0" smtClean="0"/>
              <a:t> </a:t>
            </a:r>
            <a:r>
              <a:rPr lang="ru-RU" sz="7000" dirty="0" err="1" smtClean="0"/>
              <a:t>ина</a:t>
            </a:r>
            <a:r>
              <a:rPr lang="ru-RU" sz="7000" dirty="0" smtClean="0"/>
              <a:t> </a:t>
            </a:r>
            <a:r>
              <a:rPr lang="ru-RU" sz="7000" dirty="0" err="1" smtClean="0"/>
              <a:t>кьабитан</a:t>
            </a:r>
            <a:r>
              <a:rPr lang="ru-RU" sz="7000" dirty="0" smtClean="0"/>
              <a:t> </a:t>
            </a:r>
            <a:r>
              <a:rPr lang="ru-RU" sz="7000" dirty="0" err="1" smtClean="0"/>
              <a:t>жуща</a:t>
            </a:r>
            <a:r>
              <a:rPr lang="ru-RU" sz="7000" dirty="0" smtClean="0"/>
              <a:t> </a:t>
            </a:r>
            <a:r>
              <a:rPr lang="ru-RU" sz="7000" dirty="0" err="1" smtClean="0"/>
              <a:t>къашара</a:t>
            </a:r>
            <a:r>
              <a:rPr lang="ru-RU" sz="7000" dirty="0" smtClean="0"/>
              <a:t>!</a:t>
            </a:r>
            <a:br>
              <a:rPr lang="ru-RU" sz="7000" dirty="0" smtClean="0"/>
            </a:br>
            <a:r>
              <a:rPr lang="ru-RU" sz="7000" dirty="0" smtClean="0"/>
              <a:t/>
            </a:r>
            <a:br>
              <a:rPr lang="ru-RU" sz="7000" dirty="0" smtClean="0"/>
            </a:br>
            <a:r>
              <a:rPr lang="ru-RU" sz="7000" dirty="0" err="1" smtClean="0"/>
              <a:t>Ци</a:t>
            </a:r>
            <a:r>
              <a:rPr lang="ru-RU" sz="7000" dirty="0" smtClean="0"/>
              <a:t> </a:t>
            </a:r>
            <a:r>
              <a:rPr lang="ru-RU" sz="7000" dirty="0" err="1" smtClean="0"/>
              <a:t>шагьрурду</a:t>
            </a:r>
            <a:r>
              <a:rPr lang="ru-RU" sz="7000" dirty="0" smtClean="0"/>
              <a:t>, </a:t>
            </a:r>
            <a:r>
              <a:rPr lang="ru-RU" sz="7000" dirty="0" err="1" smtClean="0"/>
              <a:t>багъру</a:t>
            </a:r>
            <a:r>
              <a:rPr lang="ru-RU" sz="7000" dirty="0" smtClean="0"/>
              <a:t> </a:t>
            </a:r>
            <a:r>
              <a:rPr lang="ru-RU" sz="7000" dirty="0" err="1" smtClean="0"/>
              <a:t>кьат</a:t>
            </a:r>
            <a:r>
              <a:rPr lang="en-US" sz="7000" dirty="0" smtClean="0"/>
              <a:t>l</a:t>
            </a:r>
            <a:r>
              <a:rPr lang="ru-RU" sz="7000" dirty="0" err="1" smtClean="0"/>
              <a:t>ув</a:t>
            </a:r>
            <a:r>
              <a:rPr lang="ru-RU" sz="7000" dirty="0" smtClean="0"/>
              <a:t> </a:t>
            </a:r>
            <a:r>
              <a:rPr lang="ru-RU" sz="7000" dirty="0" err="1" smtClean="0"/>
              <a:t>бунугу</a:t>
            </a:r>
            <a:r>
              <a:rPr lang="ru-RU" sz="7000" dirty="0" smtClean="0"/>
              <a:t/>
            </a:r>
            <a:br>
              <a:rPr lang="ru-RU" sz="7000" dirty="0" smtClean="0"/>
            </a:br>
            <a:r>
              <a:rPr lang="ru-RU" sz="7000" dirty="0" smtClean="0"/>
              <a:t>Вил </a:t>
            </a:r>
            <a:r>
              <a:rPr lang="ru-RU" sz="7000" dirty="0" err="1" smtClean="0"/>
              <a:t>щархъурду</a:t>
            </a:r>
            <a:r>
              <a:rPr lang="ru-RU" sz="7000" dirty="0" smtClean="0"/>
              <a:t>, </a:t>
            </a:r>
            <a:r>
              <a:rPr lang="ru-RU" sz="7000" dirty="0" err="1" smtClean="0"/>
              <a:t>мащив</a:t>
            </a:r>
            <a:r>
              <a:rPr lang="ru-RU" sz="7000" dirty="0" smtClean="0"/>
              <a:t> </a:t>
            </a:r>
            <a:r>
              <a:rPr lang="ru-RU" sz="7000" dirty="0" err="1" smtClean="0"/>
              <a:t>хъама</a:t>
            </a:r>
            <a:r>
              <a:rPr lang="ru-RU" sz="7000" dirty="0" smtClean="0"/>
              <a:t> </a:t>
            </a:r>
            <a:r>
              <a:rPr lang="ru-RU" sz="7000" dirty="0" err="1" smtClean="0"/>
              <a:t>къаритай</a:t>
            </a:r>
            <a:r>
              <a:rPr lang="ru-RU" sz="7000" dirty="0" smtClean="0"/>
              <a:t>.</a:t>
            </a:r>
            <a:br>
              <a:rPr lang="ru-RU" sz="7000" dirty="0" smtClean="0"/>
            </a:br>
            <a:r>
              <a:rPr lang="ru-RU" sz="7000" dirty="0" err="1" smtClean="0"/>
              <a:t>Ци</a:t>
            </a:r>
            <a:r>
              <a:rPr lang="ru-RU" sz="7000" dirty="0" smtClean="0"/>
              <a:t> </a:t>
            </a:r>
            <a:r>
              <a:rPr lang="ru-RU" sz="7000" dirty="0" err="1" smtClean="0"/>
              <a:t>арду</a:t>
            </a:r>
            <a:r>
              <a:rPr lang="ru-RU" sz="7000" dirty="0" smtClean="0"/>
              <a:t>, </a:t>
            </a:r>
            <a:r>
              <a:rPr lang="ru-RU" sz="7000" dirty="0" err="1" smtClean="0"/>
              <a:t>майданну</a:t>
            </a:r>
            <a:r>
              <a:rPr lang="ru-RU" sz="7000" dirty="0" smtClean="0"/>
              <a:t> </a:t>
            </a:r>
            <a:r>
              <a:rPr lang="ru-RU" sz="7000" dirty="0" err="1" smtClean="0"/>
              <a:t>лагма</a:t>
            </a:r>
            <a:r>
              <a:rPr lang="ru-RU" sz="7000" dirty="0" smtClean="0"/>
              <a:t> </a:t>
            </a:r>
            <a:r>
              <a:rPr lang="ru-RU" sz="7000" dirty="0" err="1" smtClean="0"/>
              <a:t>дунугу</a:t>
            </a:r>
            <a:r>
              <a:rPr lang="ru-RU" sz="7000" dirty="0" smtClean="0"/>
              <a:t/>
            </a:r>
            <a:br>
              <a:rPr lang="ru-RU" sz="7000" dirty="0" smtClean="0"/>
            </a:br>
            <a:r>
              <a:rPr lang="ru-RU" sz="7000" dirty="0" smtClean="0"/>
              <a:t>Вил </a:t>
            </a:r>
            <a:r>
              <a:rPr lang="ru-RU" sz="7000" dirty="0" err="1" smtClean="0"/>
              <a:t>муруллив</a:t>
            </a:r>
            <a:r>
              <a:rPr lang="ru-RU" sz="7000" dirty="0" smtClean="0"/>
              <a:t>, </a:t>
            </a:r>
            <a:r>
              <a:rPr lang="ru-RU" sz="7000" dirty="0" err="1" smtClean="0"/>
              <a:t>ххяллу</a:t>
            </a:r>
            <a:r>
              <a:rPr lang="ru-RU" sz="7000" dirty="0" smtClean="0"/>
              <a:t> </a:t>
            </a:r>
            <a:r>
              <a:rPr lang="ru-RU" sz="7000" dirty="0" err="1" smtClean="0"/>
              <a:t>кьаритан</a:t>
            </a:r>
            <a:r>
              <a:rPr lang="ru-RU" sz="7000" dirty="0" smtClean="0"/>
              <a:t> </a:t>
            </a:r>
            <a:r>
              <a:rPr lang="ru-RU" sz="7000" dirty="0" err="1" smtClean="0"/>
              <a:t>къашай</a:t>
            </a:r>
            <a:r>
              <a:rPr lang="ru-RU" sz="7000" dirty="0" smtClean="0"/>
              <a:t>!</a:t>
            </a:r>
            <a:br>
              <a:rPr lang="ru-RU" sz="7000" dirty="0" smtClean="0"/>
            </a:br>
            <a:r>
              <a:rPr lang="ru-RU" sz="7000" dirty="0" smtClean="0"/>
              <a:t/>
            </a:r>
            <a:br>
              <a:rPr lang="ru-RU" sz="7000" dirty="0" smtClean="0"/>
            </a:br>
            <a:r>
              <a:rPr lang="ru-RU" sz="7000" dirty="0" err="1" smtClean="0"/>
              <a:t>Эшкьилул</a:t>
            </a:r>
            <a:r>
              <a:rPr lang="ru-RU" sz="7000" dirty="0" smtClean="0"/>
              <a:t> т</a:t>
            </a:r>
            <a:r>
              <a:rPr lang="en-US" sz="7000" dirty="0" smtClean="0"/>
              <a:t>l</a:t>
            </a:r>
            <a:r>
              <a:rPr lang="ru-RU" sz="7000" dirty="0" err="1" smtClean="0"/>
              <a:t>ут</a:t>
            </a:r>
            <a:r>
              <a:rPr lang="en-US" sz="7000" dirty="0" smtClean="0"/>
              <a:t>l</a:t>
            </a:r>
            <a:r>
              <a:rPr lang="ru-RU" sz="7000" dirty="0" err="1" smtClean="0"/>
              <a:t>ач</a:t>
            </a:r>
            <a:r>
              <a:rPr lang="en-US" sz="7000" dirty="0" smtClean="0"/>
              <a:t>l</a:t>
            </a:r>
            <a:r>
              <a:rPr lang="ru-RU" sz="7000" dirty="0" smtClean="0"/>
              <a:t>ан </a:t>
            </a:r>
            <a:r>
              <a:rPr lang="ru-RU" sz="7000" dirty="0" err="1" smtClean="0"/>
              <a:t>аьшукьнияргу</a:t>
            </a:r>
            <a:r>
              <a:rPr lang="ru-RU" sz="7000" dirty="0" smtClean="0"/>
              <a:t/>
            </a:r>
            <a:br>
              <a:rPr lang="ru-RU" sz="7000" dirty="0" smtClean="0"/>
            </a:br>
            <a:r>
              <a:rPr lang="ru-RU" sz="7000" dirty="0" err="1" smtClean="0"/>
              <a:t>Гьар</a:t>
            </a:r>
            <a:r>
              <a:rPr lang="ru-RU" sz="7000" dirty="0" smtClean="0"/>
              <a:t> </a:t>
            </a:r>
            <a:r>
              <a:rPr lang="ru-RU" sz="7000" dirty="0" err="1" smtClean="0"/>
              <a:t>инт</a:t>
            </a:r>
            <a:r>
              <a:rPr lang="ru-RU" sz="7000" dirty="0" smtClean="0"/>
              <a:t> </a:t>
            </a:r>
            <a:r>
              <a:rPr lang="ru-RU" sz="7000" dirty="0" err="1" smtClean="0"/>
              <a:t>дайдихьулий</a:t>
            </a:r>
            <a:r>
              <a:rPr lang="ru-RU" sz="7000" dirty="0" smtClean="0"/>
              <a:t> </a:t>
            </a:r>
            <a:r>
              <a:rPr lang="ru-RU" sz="7000" dirty="0" err="1" smtClean="0"/>
              <a:t>вич</a:t>
            </a:r>
            <a:r>
              <a:rPr lang="en-US" sz="7000" dirty="0" smtClean="0"/>
              <a:t>l</a:t>
            </a:r>
            <a:r>
              <a:rPr lang="ru-RU" sz="7000" dirty="0" smtClean="0"/>
              <a:t>ан </a:t>
            </a:r>
            <a:r>
              <a:rPr lang="ru-RU" sz="7000" dirty="0" err="1" smtClean="0"/>
              <a:t>лечару</a:t>
            </a:r>
            <a:r>
              <a:rPr lang="ru-RU" sz="7000" dirty="0" smtClean="0"/>
              <a:t>.</a:t>
            </a:r>
            <a:br>
              <a:rPr lang="ru-RU" sz="7000" dirty="0" smtClean="0"/>
            </a:br>
            <a:r>
              <a:rPr lang="ru-RU" sz="7000" dirty="0" err="1" smtClean="0"/>
              <a:t>Ччаврил</a:t>
            </a:r>
            <a:r>
              <a:rPr lang="ru-RU" sz="7000" dirty="0" smtClean="0"/>
              <a:t> </a:t>
            </a:r>
            <a:r>
              <a:rPr lang="ru-RU" sz="7000" dirty="0" err="1" smtClean="0"/>
              <a:t>щаращуч</a:t>
            </a:r>
            <a:r>
              <a:rPr lang="en-US" sz="7000" dirty="0" smtClean="0"/>
              <a:t>l</a:t>
            </a:r>
            <a:r>
              <a:rPr lang="ru-RU" sz="7000" dirty="0" smtClean="0"/>
              <a:t>ан </a:t>
            </a:r>
            <a:r>
              <a:rPr lang="ru-RU" sz="7000" dirty="0" err="1" smtClean="0"/>
              <a:t>шаэрнияргу</a:t>
            </a:r>
            <a:r>
              <a:rPr lang="ru-RU" sz="7000" dirty="0" smtClean="0"/>
              <a:t/>
            </a:r>
            <a:br>
              <a:rPr lang="ru-RU" sz="7000" dirty="0" smtClean="0"/>
            </a:br>
            <a:r>
              <a:rPr lang="ru-RU" sz="7000" dirty="0" smtClean="0"/>
              <a:t>Вил </a:t>
            </a:r>
            <a:r>
              <a:rPr lang="ru-RU" sz="7000" dirty="0" err="1" smtClean="0"/>
              <a:t>кьянатшивруч</a:t>
            </a:r>
            <a:r>
              <a:rPr lang="en-US" sz="7000" dirty="0" smtClean="0"/>
              <a:t>l</a:t>
            </a:r>
            <a:r>
              <a:rPr lang="ru-RU" sz="7000" dirty="0" smtClean="0"/>
              <a:t>ан к</a:t>
            </a:r>
            <a:r>
              <a:rPr lang="en-US" sz="7000" dirty="0" smtClean="0"/>
              <a:t>l</a:t>
            </a:r>
            <a:r>
              <a:rPr lang="ru-RU" sz="7000" dirty="0" smtClean="0"/>
              <a:t>ура </a:t>
            </a:r>
            <a:r>
              <a:rPr lang="ru-RU" sz="7000" dirty="0" err="1" smtClean="0"/>
              <a:t>баяру</a:t>
            </a:r>
            <a:r>
              <a:rPr lang="ru-RU" sz="7000" dirty="0" smtClean="0"/>
              <a:t>.</a:t>
            </a:r>
            <a:br>
              <a:rPr lang="ru-RU" sz="7000" dirty="0" smtClean="0"/>
            </a:br>
            <a:r>
              <a:rPr lang="ru-RU" sz="7000" dirty="0" smtClean="0"/>
              <a:t/>
            </a:r>
            <a:br>
              <a:rPr lang="ru-RU" sz="7000" dirty="0" smtClean="0"/>
            </a:br>
            <a:r>
              <a:rPr lang="ru-RU" sz="7000" dirty="0" err="1" smtClean="0"/>
              <a:t>Агь</a:t>
            </a:r>
            <a:r>
              <a:rPr lang="ru-RU" sz="7000" dirty="0" smtClean="0"/>
              <a:t> </a:t>
            </a:r>
            <a:r>
              <a:rPr lang="ru-RU" sz="7000" dirty="0" err="1" smtClean="0"/>
              <a:t>ттул</a:t>
            </a:r>
            <a:r>
              <a:rPr lang="ru-RU" sz="7000" dirty="0" smtClean="0"/>
              <a:t> </a:t>
            </a:r>
            <a:r>
              <a:rPr lang="ru-RU" sz="7000" dirty="0" err="1" smtClean="0"/>
              <a:t>буттал</a:t>
            </a:r>
            <a:r>
              <a:rPr lang="ru-RU" sz="7000" dirty="0" smtClean="0"/>
              <a:t> к</a:t>
            </a:r>
            <a:r>
              <a:rPr lang="en-US" sz="7000" dirty="0" smtClean="0"/>
              <a:t>l</a:t>
            </a:r>
            <a:r>
              <a:rPr lang="ru-RU" sz="7000" dirty="0" err="1" smtClean="0"/>
              <a:t>ануй</a:t>
            </a:r>
            <a:r>
              <a:rPr lang="ru-RU" sz="7000" dirty="0" smtClean="0"/>
              <a:t>, </a:t>
            </a:r>
            <a:r>
              <a:rPr lang="ru-RU" sz="7000" dirty="0" err="1" smtClean="0"/>
              <a:t>Лакку</a:t>
            </a:r>
            <a:r>
              <a:rPr lang="ru-RU" sz="7000" dirty="0" smtClean="0"/>
              <a:t> </a:t>
            </a:r>
            <a:r>
              <a:rPr lang="ru-RU" sz="7000" dirty="0" err="1" smtClean="0"/>
              <a:t>билаят</a:t>
            </a:r>
            <a:r>
              <a:rPr lang="ru-RU" sz="7000" dirty="0" smtClean="0"/>
              <a:t>!</a:t>
            </a:r>
            <a:br>
              <a:rPr lang="ru-RU" sz="7000" dirty="0" smtClean="0"/>
            </a:br>
            <a:r>
              <a:rPr lang="ru-RU" sz="7000" dirty="0" err="1" smtClean="0"/>
              <a:t>Жул</a:t>
            </a:r>
            <a:r>
              <a:rPr lang="ru-RU" sz="7000" dirty="0" smtClean="0"/>
              <a:t> </a:t>
            </a:r>
            <a:r>
              <a:rPr lang="ru-RU" sz="7000" dirty="0" err="1" smtClean="0"/>
              <a:t>цинянналагу</a:t>
            </a:r>
            <a:r>
              <a:rPr lang="ru-RU" sz="7000" dirty="0" smtClean="0"/>
              <a:t> </a:t>
            </a:r>
            <a:r>
              <a:rPr lang="ru-RU" sz="7000" dirty="0" err="1" smtClean="0"/>
              <a:t>аьзизсса</a:t>
            </a:r>
            <a:r>
              <a:rPr lang="ru-RU" sz="7000" dirty="0" smtClean="0"/>
              <a:t> </a:t>
            </a:r>
            <a:r>
              <a:rPr lang="ru-RU" sz="7000" dirty="0" err="1" smtClean="0"/>
              <a:t>нинуй</a:t>
            </a:r>
            <a:r>
              <a:rPr lang="ru-RU" sz="7000" dirty="0" smtClean="0"/>
              <a:t>!</a:t>
            </a:r>
            <a:br>
              <a:rPr lang="ru-RU" sz="7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0658" name="AutoShape 2" descr="Махмудов-Кацранский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4" name="Picture 2" descr="C:\Users\1\Downloads\IMG_12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Герои  Советского Союза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1682" name="AutoShape 2" descr="Махмудов-Кацранский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86" name="Picture 6" descr="http://dagstav.ru/wp-content/uploads/2019/08/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1"/>
            <a:ext cx="4495800" cy="5334000"/>
          </a:xfrm>
          <a:prstGeom prst="rect">
            <a:avLst/>
          </a:prstGeom>
          <a:noFill/>
        </p:spPr>
      </p:pic>
      <p:sp>
        <p:nvSpPr>
          <p:cNvPr id="71688" name="AutoShape 8" descr="https://pbs.twimg.com/media/Ea2Qe0QWoAUJ45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0" name="AutoShape 10" descr="https://pbs.twimg.com/media/Ea2Qe0QWoAUJ45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2" name="AutoShape 12" descr="https://pbs.twimg.com/media/Ea2Qe0QWoAUJ45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94" name="Picture 14" descr="https://mtdata.ru/u16/photo649B/20248935603-0/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523999"/>
            <a:ext cx="4648200" cy="533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aeslib.ru/wp-content/uploads/2018/12/Bezymyannyj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Герои  России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" cy="22860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C:\Users\1\Downloads\IMG_1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1\Downloads\IMG_12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C:\Users\1\Downloads\IMG_1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C:\Users\1\Downloads\IMG_12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C:\Users\1\Downloads\IMG_12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C:\Users\1\Downloads\IMG_12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://dagpravda.ru/wp-content/uploads/oldbitrix/rubriki_files/str/1_IMGi7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c.pics.livejournal.com/lakckuu_blog/42523942/3395/3395_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dagpravda.ru/wp-content/uploads/2018/09/WhatsApp-Image-2018-09-26-at-22.17.3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75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молодежный парк </a:t>
            </a:r>
            <a:r>
              <a:rPr lang="ru-RU" dirty="0" err="1" smtClean="0"/>
              <a:t>с.Вихли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mydagestan.e-dag.ru/upload/iblock/303/303bedb6634f97a478aba0137cb58e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Сквер </a:t>
            </a:r>
            <a:r>
              <a:rPr lang="ru-RU" dirty="0" err="1" smtClean="0"/>
              <a:t>вихли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mydagestan.e-dag.ru/upload/iblock/c65/c659f22c86ca9c4b0529a2ce10439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1\Downloads\IMG_12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1\Downloads\IMG_1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838200"/>
            <a:ext cx="6781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ad Script" pitchFamily="2" charset="0"/>
              </a:rPr>
              <a:t>Спасибо за внимание!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Bad Script" pitchFamily="2" charset="0"/>
              </a:rPr>
              <a:t>Презентацию подготовили учащиеся 11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Bad Script" pitchFamily="2" charset="0"/>
              </a:rPr>
              <a:t>класса под руководством классного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Bad Script" pitchFamily="2" charset="0"/>
              </a:rPr>
              <a:t>руководителя </a:t>
            </a:r>
            <a:r>
              <a:rPr lang="ru-RU" sz="4400" b="1" dirty="0" err="1" smtClean="0">
                <a:solidFill>
                  <a:srgbClr val="FF0000"/>
                </a:solidFill>
                <a:latin typeface="Bad Script" pitchFamily="2" charset="0"/>
              </a:rPr>
              <a:t>Загидиевой</a:t>
            </a:r>
            <a:r>
              <a:rPr lang="ru-RU" sz="4400" b="1" dirty="0" smtClean="0">
                <a:solidFill>
                  <a:srgbClr val="FF0000"/>
                </a:solidFill>
                <a:latin typeface="Bad Script" pitchFamily="2" charset="0"/>
              </a:rPr>
              <a:t> И.М.</a:t>
            </a:r>
            <a:endParaRPr lang="ru-RU" sz="4400" b="1" dirty="0">
              <a:solidFill>
                <a:srgbClr val="FF0000"/>
              </a:solidFill>
              <a:latin typeface="Bad Script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esosedi.ru/fiber/256350/fit/1400x1000/hosre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</a:t>
            </a:r>
            <a:r>
              <a:rPr lang="ru-RU" dirty="0" err="1" smtClean="0"/>
              <a:t>Хосрех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5719" cy="1524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outdoors.ru/foto/album/136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Село  Кули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6200" cy="762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welcomedagestan.ru/wp-content/uploads/2018/05/67_20120501_24-770x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Село  </a:t>
            </a:r>
            <a:r>
              <a:rPr lang="ru-RU" dirty="0" err="1" smtClean="0">
                <a:solidFill>
                  <a:srgbClr val="FF0000"/>
                </a:solidFill>
              </a:rPr>
              <a:t>Сумбатль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5719" cy="762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welcomedagestan.ru/wp-content/uploads/osold/uploaded/1300324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Село  </a:t>
            </a:r>
            <a:r>
              <a:rPr lang="ru-RU" dirty="0" err="1" smtClean="0">
                <a:solidFill>
                  <a:schemeClr val="bg1"/>
                </a:solidFill>
              </a:rPr>
              <a:t>Цовкра</a:t>
            </a:r>
            <a:r>
              <a:rPr lang="ru-RU" dirty="0" smtClean="0">
                <a:solidFill>
                  <a:schemeClr val="bg1"/>
                </a:solidFill>
              </a:rPr>
              <a:t> - 1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62000" cy="7620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78</Words>
  <PresentationFormat>Экран (4:3)</PresentationFormat>
  <Paragraphs>33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Office Theme</vt:lpstr>
      <vt:lpstr>Слайд 1</vt:lpstr>
      <vt:lpstr>Герб  Кулинского  района.</vt:lpstr>
      <vt:lpstr>Флаг  Кулинского  района.</vt:lpstr>
      <vt:lpstr>Гимн  Кулинского  района.</vt:lpstr>
      <vt:lpstr>Слайд 5</vt:lpstr>
      <vt:lpstr>Село Хосрех.</vt:lpstr>
      <vt:lpstr>Село  Кули</vt:lpstr>
      <vt:lpstr>       Село  Сумбатль</vt:lpstr>
      <vt:lpstr>Село  Цовкра - 1</vt:lpstr>
      <vt:lpstr>Село  Вачи</vt:lpstr>
      <vt:lpstr>Село  Кая</vt:lpstr>
      <vt:lpstr>Село  Хайхи</vt:lpstr>
      <vt:lpstr>Село  Цовкра - 2</vt:lpstr>
      <vt:lpstr>Село  Цущар</vt:lpstr>
      <vt:lpstr>Село  Вихли</vt:lpstr>
      <vt:lpstr>Село  Сукиях</vt:lpstr>
      <vt:lpstr>Село  Хайми</vt:lpstr>
      <vt:lpstr>Село  Кани</vt:lpstr>
      <vt:lpstr>Село  Цыйша</vt:lpstr>
      <vt:lpstr>Гора  Алахунудаг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Гора бартбаку</vt:lpstr>
      <vt:lpstr>Плато  Щунудаг</vt:lpstr>
      <vt:lpstr>Гора Щунудаг.</vt:lpstr>
      <vt:lpstr>Щунудаг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       Герои гражданской войны</vt:lpstr>
      <vt:lpstr>Слайд 40</vt:lpstr>
      <vt:lpstr>Герои  Советского Союза</vt:lpstr>
      <vt:lpstr>        Герои  России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 молодежный парк с.Вихли</vt:lpstr>
      <vt:lpstr>Сквер вихли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user110</dc:creator>
  <cp:lastModifiedBy>777</cp:lastModifiedBy>
  <cp:revision>43</cp:revision>
  <dcterms:created xsi:type="dcterms:W3CDTF">2021-01-19T15:10:53Z</dcterms:created>
  <dcterms:modified xsi:type="dcterms:W3CDTF">2021-01-21T10:19:07Z</dcterms:modified>
</cp:coreProperties>
</file>